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690D-C081-4B53-A108-F3E6B8C57F6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2DEC-F6E1-466C-96AF-D58F1F9091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89307-F7DD-4220-8FDA-01B125E0329C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AC0E5-DC58-4549-8D15-5F4C6E7EF606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369B0-432C-41C3-877B-118D29EC575F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8E7D6-0F6E-4A0F-8F1C-EBD95CB56712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2016-46D9-4F45-973C-179F3E99B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F21B-96DA-4FC9-ACC8-7C401BFB419A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../2012%202013/BIEN_NHO.MI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SB_Background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graphicFrame>
        <p:nvGraphicFramePr>
          <p:cNvPr id="32771" name="Object 3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0" y="2209800"/>
          <a:ext cx="246221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2462213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endParaRPr lang="vi-VN" sz="2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92575" y="3562350"/>
            <a:ext cx="1246188" cy="1371600"/>
            <a:chOff x="2844800" y="1422399"/>
            <a:chExt cx="2235200" cy="2235200"/>
          </a:xfrm>
        </p:grpSpPr>
        <p:sp>
          <p:nvSpPr>
            <p:cNvPr id="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294687" y="1944980"/>
              <a:ext cx="1335426" cy="115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vi-VN" sz="32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860797" y="2743537"/>
            <a:ext cx="1494695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58963" y="3524250"/>
            <a:ext cx="1304925" cy="1524000"/>
            <a:chOff x="2844800" y="1422399"/>
            <a:chExt cx="2235200" cy="2235200"/>
          </a:xfrm>
        </p:grpSpPr>
        <p:sp>
          <p:nvSpPr>
            <p:cNvPr id="2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3293471" y="1946275"/>
              <a:ext cx="1337857" cy="114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vi-VN" sz="32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879320" y="4189446"/>
            <a:ext cx="14951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84710" y="3617903"/>
            <a:ext cx="572296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00C200"/>
                </a:solidFill>
                <a:latin typeface="Times New Roman" pitchFamily="18" charset="0"/>
                <a:cs typeface="Arial" charset="0"/>
              </a:rPr>
              <a:t>V</a:t>
            </a:r>
            <a:endParaRPr lang="vi-VN" sz="4400" b="1">
              <a:solidFill>
                <a:srgbClr val="00C2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8762" y="3617903"/>
            <a:ext cx="56857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Ậ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8438" y="3614728"/>
            <a:ext cx="56857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24602E"/>
                </a:solidFill>
                <a:latin typeface="Times New Roman" pitchFamily="18" charset="0"/>
                <a:cs typeface="Arial" charset="0"/>
              </a:rPr>
              <a:t>T</a:t>
            </a:r>
            <a:endParaRPr lang="vi-VN" sz="4400" b="1">
              <a:solidFill>
                <a:srgbClr val="24602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8321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5B34DA"/>
                </a:solidFill>
                <a:latin typeface="Times New Roman" pitchFamily="18" charset="0"/>
                <a:cs typeface="Arial" charset="0"/>
              </a:rPr>
              <a:t>L</a:t>
            </a:r>
            <a:endParaRPr lang="vi-VN" sz="4400" b="1">
              <a:solidFill>
                <a:srgbClr val="5B34D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3800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333300"/>
                </a:solidFill>
                <a:latin typeface="Times New Roman" pitchFamily="18" charset="0"/>
                <a:cs typeface="Arial" charset="0"/>
              </a:rPr>
              <a:t>Ý</a:t>
            </a:r>
            <a:endParaRPr lang="vi-VN" sz="4400" b="1">
              <a:solidFill>
                <a:srgbClr val="33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755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9</a:t>
            </a:r>
            <a:endParaRPr lang="vi-VN" sz="4400" b="1">
              <a:solidFill>
                <a:srgbClr val="0066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2805" name="Picture 37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4419600"/>
            <a:ext cx="1295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8" name="AutoShape 4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24600" y="990600"/>
            <a:ext cx="76200" cy="76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19532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2: ĐIỆN TỪ HỌC</a:t>
            </a:r>
            <a:endParaRPr lang="en-US" sz="5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24 L 5E-6 -0.1133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7757 L -0.00086 -0.08462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0428 L -0.00069 -0.13688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9387 L 0.00122 -0.1475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8600" y="2895600"/>
            <a:ext cx="8458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*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cụ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gồm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Nam </a:t>
            </a:r>
            <a:r>
              <a:rPr lang="en-US" sz="3600" b="1" dirty="0" err="1">
                <a:latin typeface="Times New Roman" pitchFamily="18" charset="0"/>
              </a:rPr>
              <a:t>châm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Nguồn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endParaRPr lang="en-US" sz="36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Nam </a:t>
            </a:r>
            <a:r>
              <a:rPr lang="en-US" sz="3600" b="1" dirty="0" err="1">
                <a:latin typeface="Times New Roman" pitchFamily="18" charset="0"/>
              </a:rPr>
              <a:t>châm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vĩnh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Công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tắc</a:t>
            </a:r>
            <a:endParaRPr lang="en-US" sz="36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Nguồn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Dây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dẫn</a:t>
            </a:r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83981" name="Picture 13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0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62000" y="1828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H35.2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H35.3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nghiệm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" name="Text Box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9600"/>
            <a:ext cx="9144000" cy="954107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dự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đoán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xảy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nam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châm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cuộn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 H 35.3 ?</a:t>
            </a:r>
          </a:p>
        </p:txBody>
      </p:sp>
      <p:sp>
        <p:nvSpPr>
          <p:cNvPr id="8" name="Text Box 211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xoay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3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3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628775" y="3703638"/>
            <a:ext cx="762000" cy="762000"/>
            <a:chOff x="1566" y="2784"/>
            <a:chExt cx="720" cy="480"/>
          </a:xfrm>
        </p:grpSpPr>
        <p:sp>
          <p:nvSpPr>
            <p:cNvPr id="6186" name="Rectangle 42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8200" y="2303463"/>
            <a:ext cx="2362200" cy="2667000"/>
            <a:chOff x="1035" y="1872"/>
            <a:chExt cx="1776" cy="1680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6190" name="Rectangle 4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Rectangle 47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92" name="Oval 48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6200" y="793750"/>
            <a:ext cx="3581400" cy="2438400"/>
            <a:chOff x="1296" y="288"/>
            <a:chExt cx="3303" cy="2112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718" y="288"/>
              <a:ext cx="1031" cy="21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1707" y="83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1707" y="88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707" y="93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707" y="992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1707" y="1046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1707" y="110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1707" y="115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1707" y="120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1707" y="1263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1707" y="1317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707" y="1371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1707" y="1425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1707" y="147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1707" y="153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1707" y="158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1707" y="1642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1707" y="1696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1707" y="175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1707" y="180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1707" y="185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1337" y="1967"/>
              <a:ext cx="1808" cy="5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1296" y="667"/>
              <a:ext cx="1808" cy="5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1707" y="775"/>
              <a:ext cx="2892" cy="1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3767" y="667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3767" y="1858"/>
              <a:ext cx="301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3767" y="1879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4042" y="1882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3816" y="1435"/>
              <a:ext cx="60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3603" y="420"/>
              <a:ext cx="699" cy="579"/>
              <a:chOff x="3984" y="912"/>
              <a:chExt cx="576" cy="579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4128" y="1056"/>
                <a:ext cx="183" cy="435"/>
                <a:chOff x="3897" y="864"/>
                <a:chExt cx="183" cy="435"/>
              </a:xfrm>
            </p:grpSpPr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auto">
                <a:xfrm>
                  <a:off x="3897" y="100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auto">
                <a:xfrm>
                  <a:off x="3945" y="867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auto">
                <a:xfrm>
                  <a:off x="4005" y="1005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auto">
                <a:xfrm>
                  <a:off x="4080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4273" y="927"/>
                <a:ext cx="287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+</a:t>
                </a:r>
              </a:p>
            </p:txBody>
          </p:sp>
          <p:sp>
            <p:nvSpPr>
              <p:cNvPr id="6184" name="Text Box 40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289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-</a:t>
                </a:r>
              </a:p>
            </p:txBody>
          </p:sp>
        </p:grpSp>
        <p:sp>
          <p:nvSpPr>
            <p:cNvPr id="6193" name="Oval 49"/>
            <p:cNvSpPr>
              <a:spLocks noChangeArrowheads="1"/>
            </p:cNvSpPr>
            <p:nvPr/>
          </p:nvSpPr>
          <p:spPr bwMode="auto">
            <a:xfrm>
              <a:off x="3657" y="1680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 rot="-1565170">
            <a:off x="2228850" y="2227263"/>
            <a:ext cx="914400" cy="914400"/>
            <a:chOff x="3360" y="2256"/>
            <a:chExt cx="576" cy="576"/>
          </a:xfrm>
        </p:grpSpPr>
        <p:sp>
          <p:nvSpPr>
            <p:cNvPr id="6195" name="Line 51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5562600" y="717550"/>
            <a:ext cx="1117600" cy="2438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>
            <a:off x="5551488" y="13430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5551488" y="14049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5551488" y="14684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5551488" y="153035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5551488" y="15922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5551488" y="16557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>
            <a:off x="5551488" y="17176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5551488" y="17811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>
            <a:off x="5551488" y="184308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5551488" y="190500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5551488" y="196850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5551488" y="203041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5551488" y="20923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5551488" y="21558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5551488" y="22177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5551488" y="22812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5551488" y="234315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5551488" y="24050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5551488" y="24685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5551488" y="25304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5149850" y="2655888"/>
            <a:ext cx="1960563" cy="619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5105400" y="1155700"/>
            <a:ext cx="1960563" cy="619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Freeform 78"/>
          <p:cNvSpPr>
            <a:spLocks/>
          </p:cNvSpPr>
          <p:nvPr/>
        </p:nvSpPr>
        <p:spPr bwMode="auto">
          <a:xfrm>
            <a:off x="5551488" y="1279525"/>
            <a:ext cx="3135312" cy="131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1008"/>
              </a:cxn>
              <a:cxn ang="0">
                <a:pos x="0" y="1008"/>
              </a:cxn>
            </a:cxnLst>
            <a:rect l="0" t="0" r="r" b="b"/>
            <a:pathLst>
              <a:path w="2304" h="1008">
                <a:moveTo>
                  <a:pt x="0" y="0"/>
                </a:moveTo>
                <a:lnTo>
                  <a:pt x="2304" y="0"/>
                </a:lnTo>
                <a:lnTo>
                  <a:pt x="23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7785100" y="1155700"/>
            <a:ext cx="260350" cy="249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7785100" y="2530475"/>
            <a:ext cx="325438" cy="125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7785100" y="2554288"/>
            <a:ext cx="65088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Oval 82"/>
          <p:cNvSpPr>
            <a:spLocks noChangeArrowheads="1"/>
          </p:cNvSpPr>
          <p:nvPr/>
        </p:nvSpPr>
        <p:spPr bwMode="auto">
          <a:xfrm>
            <a:off x="8083550" y="2557463"/>
            <a:ext cx="65088" cy="63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7837488" y="2041525"/>
            <a:ext cx="652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K</a:t>
            </a:r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7505700" y="884238"/>
            <a:ext cx="847725" cy="650875"/>
            <a:chOff x="4311" y="2459"/>
            <a:chExt cx="534" cy="410"/>
          </a:xfrm>
        </p:grpSpPr>
        <p:grpSp>
          <p:nvGrpSpPr>
            <p:cNvPr id="10" name="Group 85"/>
            <p:cNvGrpSpPr>
              <a:grpSpLocks/>
            </p:cNvGrpSpPr>
            <p:nvPr/>
          </p:nvGrpSpPr>
          <p:grpSpPr bwMode="auto">
            <a:xfrm flipH="1">
              <a:off x="4487" y="2553"/>
              <a:ext cx="152" cy="316"/>
              <a:chOff x="3897" y="864"/>
              <a:chExt cx="183" cy="435"/>
            </a:xfrm>
          </p:grpSpPr>
          <p:sp>
            <p:nvSpPr>
              <p:cNvPr id="6230" name="Line 86"/>
              <p:cNvSpPr>
                <a:spLocks noChangeShapeType="1"/>
              </p:cNvSpPr>
              <p:nvPr/>
            </p:nvSpPr>
            <p:spPr bwMode="auto">
              <a:xfrm>
                <a:off x="3897" y="100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Line 87"/>
              <p:cNvSpPr>
                <a:spLocks noChangeShapeType="1"/>
              </p:cNvSpPr>
              <p:nvPr/>
            </p:nvSpPr>
            <p:spPr bwMode="auto">
              <a:xfrm>
                <a:off x="3945" y="867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Line 88"/>
              <p:cNvSpPr>
                <a:spLocks noChangeShapeType="1"/>
              </p:cNvSpPr>
              <p:nvPr/>
            </p:nvSpPr>
            <p:spPr bwMode="auto">
              <a:xfrm>
                <a:off x="4005" y="1005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Line 89"/>
              <p:cNvSpPr>
                <a:spLocks noChangeShapeType="1"/>
              </p:cNvSpPr>
              <p:nvPr/>
            </p:nvSpPr>
            <p:spPr bwMode="auto">
              <a:xfrm>
                <a:off x="4080" y="8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Text Box 90"/>
            <p:cNvSpPr txBox="1">
              <a:spLocks noChangeArrowheads="1"/>
            </p:cNvSpPr>
            <p:nvPr/>
          </p:nvSpPr>
          <p:spPr bwMode="auto">
            <a:xfrm>
              <a:off x="4607" y="2459"/>
              <a:ext cx="2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4311" y="2466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</p:grpSp>
      <p:sp>
        <p:nvSpPr>
          <p:cNvPr id="6236" name="Oval 92"/>
          <p:cNvSpPr>
            <a:spLocks noChangeArrowheads="1"/>
          </p:cNvSpPr>
          <p:nvPr/>
        </p:nvSpPr>
        <p:spPr bwMode="auto">
          <a:xfrm>
            <a:off x="7666038" y="2324100"/>
            <a:ext cx="623887" cy="665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6657975" y="3641725"/>
            <a:ext cx="762000" cy="762000"/>
            <a:chOff x="1566" y="2784"/>
            <a:chExt cx="720" cy="480"/>
          </a:xfrm>
        </p:grpSpPr>
        <p:sp>
          <p:nvSpPr>
            <p:cNvPr id="6239" name="Rectangle 95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Rectangle 96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4" name="Text Box 110"/>
          <p:cNvSpPr txBox="1">
            <a:spLocks noChangeArrowheads="1"/>
          </p:cNvSpPr>
          <p:nvPr/>
        </p:nvSpPr>
        <p:spPr bwMode="auto">
          <a:xfrm>
            <a:off x="7848600" y="60325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Đổi chiều dòng điện</a:t>
            </a:r>
          </a:p>
        </p:txBody>
      </p:sp>
      <p:sp>
        <p:nvSpPr>
          <p:cNvPr id="6255" name="Line 111"/>
          <p:cNvSpPr>
            <a:spLocks noChangeShapeType="1"/>
          </p:cNvSpPr>
          <p:nvPr/>
        </p:nvSpPr>
        <p:spPr bwMode="auto">
          <a:xfrm flipH="1">
            <a:off x="7848600" y="762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5867400" y="2209800"/>
            <a:ext cx="2362200" cy="2667000"/>
            <a:chOff x="1035" y="1872"/>
            <a:chExt cx="1776" cy="1680"/>
          </a:xfrm>
        </p:grpSpPr>
        <p:grpSp>
          <p:nvGrpSpPr>
            <p:cNvPr id="13" name="Group 119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6264" name="Rectangle 12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" name="Rectangle 121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66" name="Oval 122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23"/>
          <p:cNvGrpSpPr>
            <a:grpSpLocks/>
          </p:cNvGrpSpPr>
          <p:nvPr/>
        </p:nvGrpSpPr>
        <p:grpSpPr bwMode="auto">
          <a:xfrm rot="-1565170">
            <a:off x="7253288" y="2133600"/>
            <a:ext cx="914400" cy="914400"/>
            <a:chOff x="3360" y="2256"/>
            <a:chExt cx="576" cy="576"/>
          </a:xfrm>
        </p:grpSpPr>
        <p:sp>
          <p:nvSpPr>
            <p:cNvPr id="6268" name="Line 124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71" name="Text Box 127"/>
          <p:cNvSpPr txBox="1">
            <a:spLocks noChangeArrowheads="1"/>
          </p:cNvSpPr>
          <p:nvPr/>
        </p:nvSpPr>
        <p:spPr bwMode="auto">
          <a:xfrm>
            <a:off x="609600" y="4618038"/>
            <a:ext cx="2819400" cy="15541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Hút một cực thanh nam châm   </a:t>
            </a:r>
          </a:p>
        </p:txBody>
      </p:sp>
      <p:sp>
        <p:nvSpPr>
          <p:cNvPr id="6272" name="Text Box 128"/>
          <p:cNvSpPr txBox="1">
            <a:spLocks noChangeArrowheads="1"/>
          </p:cNvSpPr>
          <p:nvPr/>
        </p:nvSpPr>
        <p:spPr bwMode="auto">
          <a:xfrm>
            <a:off x="5562600" y="4648200"/>
            <a:ext cx="3048000" cy="15541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Đẩy một cực thanh nam châm</a:t>
            </a:r>
          </a:p>
        </p:txBody>
      </p:sp>
      <p:sp>
        <p:nvSpPr>
          <p:cNvPr id="6280" name="Text Box 136"/>
          <p:cNvSpPr txBox="1">
            <a:spLocks noChangeArrowheads="1"/>
          </p:cNvSpPr>
          <p:nvPr/>
        </p:nvSpPr>
        <p:spPr bwMode="auto">
          <a:xfrm>
            <a:off x="152400" y="4618038"/>
            <a:ext cx="8763000" cy="175432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....................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1" name="Text Box 137"/>
          <p:cNvSpPr txBox="1">
            <a:spLocks noChangeArrowheads="1"/>
          </p:cNvSpPr>
          <p:nvPr/>
        </p:nvSpPr>
        <p:spPr bwMode="auto">
          <a:xfrm>
            <a:off x="4648200" y="57150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9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900000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1" grpId="0" animBg="1"/>
      <p:bldP spid="6272" grpId="0" animBg="1"/>
      <p:bldP spid="6280" grpId="0" animBg="1"/>
      <p:bldP spid="62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31925" y="304800"/>
            <a:ext cx="1636713" cy="3352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414463" y="11652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414463" y="12509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414463" y="13366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414463" y="142240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414463" y="15081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414463" y="15938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414463" y="16795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414463" y="176688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414463" y="185261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414463" y="193833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414463" y="202406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414463" y="210978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414463" y="219551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414463" y="22828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414463" y="23685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1414463" y="24542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1414463" y="254000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1414463" y="26257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414463" y="27114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414463" y="27971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827088" y="2970213"/>
            <a:ext cx="2870200" cy="85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762000" y="906463"/>
            <a:ext cx="2870200" cy="85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1414463" y="1077913"/>
            <a:ext cx="4591050" cy="1806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1008"/>
              </a:cxn>
              <a:cxn ang="0">
                <a:pos x="0" y="1008"/>
              </a:cxn>
            </a:cxnLst>
            <a:rect l="0" t="0" r="r" b="b"/>
            <a:pathLst>
              <a:path w="2304" h="1008">
                <a:moveTo>
                  <a:pt x="0" y="0"/>
                </a:moveTo>
                <a:lnTo>
                  <a:pt x="2304" y="0"/>
                </a:lnTo>
                <a:lnTo>
                  <a:pt x="23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4684713" y="2797175"/>
            <a:ext cx="477837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684713" y="2830513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121275" y="2835275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4762500" y="2125663"/>
            <a:ext cx="95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K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419600" y="533400"/>
            <a:ext cx="1109663" cy="919163"/>
            <a:chOff x="3600" y="432"/>
            <a:chExt cx="699" cy="579"/>
          </a:xfrm>
        </p:grpSpPr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3767" y="667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00" y="432"/>
              <a:ext cx="699" cy="579"/>
              <a:chOff x="3984" y="912"/>
              <a:chExt cx="576" cy="579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4128" y="1056"/>
                <a:ext cx="183" cy="435"/>
                <a:chOff x="3897" y="864"/>
                <a:chExt cx="183" cy="435"/>
              </a:xfrm>
            </p:grpSpPr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auto">
                <a:xfrm>
                  <a:off x="3897" y="100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>
                  <a:off x="3945" y="867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Line 36"/>
                <p:cNvSpPr>
                  <a:spLocks noChangeShapeType="1"/>
                </p:cNvSpPr>
                <p:nvPr/>
              </p:nvSpPr>
              <p:spPr bwMode="auto">
                <a:xfrm>
                  <a:off x="4005" y="1005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Line 37"/>
                <p:cNvSpPr>
                  <a:spLocks noChangeShapeType="1"/>
                </p:cNvSpPr>
                <p:nvPr/>
              </p:nvSpPr>
              <p:spPr bwMode="auto">
                <a:xfrm>
                  <a:off x="4080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5" name="Text Box 45"/>
              <p:cNvSpPr txBox="1">
                <a:spLocks noChangeArrowheads="1"/>
              </p:cNvSpPr>
              <p:nvPr/>
            </p:nvSpPr>
            <p:spPr bwMode="auto">
              <a:xfrm>
                <a:off x="4272" y="927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+</a:t>
                </a:r>
              </a:p>
            </p:txBody>
          </p:sp>
          <p:sp>
            <p:nvSpPr>
              <p:cNvPr id="5166" name="Text Box 46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-</a:t>
                </a:r>
              </a:p>
            </p:txBody>
          </p:sp>
        </p:grp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957513" y="4433888"/>
            <a:ext cx="1143000" cy="762000"/>
            <a:chOff x="1566" y="2784"/>
            <a:chExt cx="720" cy="480"/>
          </a:xfrm>
        </p:grpSpPr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114550" y="3014663"/>
            <a:ext cx="2819400" cy="2667000"/>
            <a:chOff x="1035" y="1872"/>
            <a:chExt cx="1776" cy="1680"/>
          </a:xfrm>
        </p:grpSpPr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5168" name="Rectangle 4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4510088" y="2514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 rot="-1565170">
            <a:off x="4238625" y="2424113"/>
            <a:ext cx="914400" cy="914400"/>
            <a:chOff x="3360" y="2256"/>
            <a:chExt cx="576" cy="576"/>
          </a:xfrm>
        </p:grpSpPr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5805488" y="1630363"/>
            <a:ext cx="685800" cy="579437"/>
            <a:chOff x="4473" y="1123"/>
            <a:chExt cx="432" cy="365"/>
          </a:xfrm>
        </p:grpSpPr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4482" y="1203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Oval 63"/>
            <p:cNvSpPr>
              <a:spLocks noChangeArrowheads="1"/>
            </p:cNvSpPr>
            <p:nvPr/>
          </p:nvSpPr>
          <p:spPr bwMode="auto">
            <a:xfrm>
              <a:off x="4569" y="1185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Oval 64"/>
            <p:cNvSpPr>
              <a:spLocks noChangeArrowheads="1"/>
            </p:cNvSpPr>
            <p:nvPr/>
          </p:nvSpPr>
          <p:spPr bwMode="auto">
            <a:xfrm>
              <a:off x="4569" y="1422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5" name="Text Box 65"/>
            <p:cNvSpPr txBox="1">
              <a:spLocks noChangeArrowheads="1"/>
            </p:cNvSpPr>
            <p:nvPr/>
          </p:nvSpPr>
          <p:spPr bwMode="auto">
            <a:xfrm>
              <a:off x="4473" y="1123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</p:grp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304800" y="5257800"/>
            <a:ext cx="51054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Một cực của thanh nam châm bị hút, đẩy liên tục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6019800" y="76200"/>
            <a:ext cx="289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0" y="5257800"/>
            <a:ext cx="8763000" cy="1190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Lực từ của dòng điện xoay chiều tác dụng lên nam châm liên tục..................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5562600" y="5715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5" name="AutoShape 85"/>
          <p:cNvSpPr>
            <a:spLocks noChangeArrowheads="1"/>
          </p:cNvSpPr>
          <p:nvPr/>
        </p:nvSpPr>
        <p:spPr bwMode="auto">
          <a:xfrm>
            <a:off x="5105400" y="2971800"/>
            <a:ext cx="3733800" cy="1981200"/>
          </a:xfrm>
          <a:prstGeom prst="wedgeRoundRectCallout">
            <a:avLst>
              <a:gd name="adj1" fmla="val -97065"/>
              <a:gd name="adj2" fmla="val -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500000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3" grpId="0" animBg="1"/>
      <p:bldP spid="5203" grpId="0" animBg="1"/>
      <p:bldP spid="5204" grpId="0"/>
      <p:bldP spid="5205" grpId="0" animBg="1"/>
      <p:bldP spid="520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228600" y="3124200"/>
            <a:ext cx="3657600" cy="3476625"/>
            <a:chOff x="144" y="1968"/>
            <a:chExt cx="2304" cy="219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38" y="3624"/>
              <a:ext cx="346" cy="288"/>
              <a:chOff x="1566" y="2784"/>
              <a:chExt cx="720" cy="480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1872" y="2784"/>
                <a:ext cx="96" cy="33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1566" y="3120"/>
                <a:ext cx="720" cy="14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38" y="1996"/>
              <a:ext cx="719" cy="13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430" y="23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430" y="236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430" y="2400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430" y="24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30" y="246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430" y="2500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30" y="25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430" y="2568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430" y="260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430" y="2635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430" y="2669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430" y="270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430" y="2736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430" y="27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430" y="2804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430" y="283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430" y="28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430" y="2904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430" y="293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30" y="29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173" y="3039"/>
              <a:ext cx="1261" cy="3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144" y="2232"/>
              <a:ext cx="1261" cy="3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430" y="2299"/>
              <a:ext cx="2018" cy="7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1867" y="2235"/>
              <a:ext cx="168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1867" y="2971"/>
              <a:ext cx="211" cy="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auto">
            <a:xfrm>
              <a:off x="1867" y="2985"/>
              <a:ext cx="42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auto">
            <a:xfrm>
              <a:off x="2059" y="2986"/>
              <a:ext cx="42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1800" y="2635"/>
              <a:ext cx="41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875" y="2165"/>
              <a:ext cx="155" cy="271"/>
              <a:chOff x="3897" y="864"/>
              <a:chExt cx="183" cy="435"/>
            </a:xfrm>
          </p:grpSpPr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>
                <a:off x="3897" y="100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>
                <a:off x="3945" y="867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>
                <a:off x="4005" y="1005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>
                <a:off x="4080" y="8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1976" y="1968"/>
              <a:ext cx="2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1664" y="1968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7213" name="Oval 45"/>
            <p:cNvSpPr>
              <a:spLocks noChangeArrowheads="1"/>
            </p:cNvSpPr>
            <p:nvPr/>
          </p:nvSpPr>
          <p:spPr bwMode="auto">
            <a:xfrm>
              <a:off x="1790" y="2861"/>
              <a:ext cx="402" cy="35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1530" y="2731"/>
              <a:ext cx="587" cy="491"/>
              <a:chOff x="3360" y="2256"/>
              <a:chExt cx="576" cy="576"/>
            </a:xfrm>
          </p:grpSpPr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1"/>
            <p:cNvGrpSpPr>
              <a:grpSpLocks/>
            </p:cNvGrpSpPr>
            <p:nvPr/>
          </p:nvGrpSpPr>
          <p:grpSpPr bwMode="auto">
            <a:xfrm rot="1674182">
              <a:off x="698" y="3031"/>
              <a:ext cx="1056" cy="1127"/>
              <a:chOff x="1035" y="1872"/>
              <a:chExt cx="1776" cy="1680"/>
            </a:xfrm>
          </p:grpSpPr>
          <p:grpSp>
            <p:nvGrpSpPr>
              <p:cNvPr id="7" name="Group 102"/>
              <p:cNvGrpSpPr>
                <a:grpSpLocks/>
              </p:cNvGrpSpPr>
              <p:nvPr/>
            </p:nvGrpSpPr>
            <p:grpSpPr bwMode="auto">
              <a:xfrm>
                <a:off x="1056" y="2640"/>
                <a:ext cx="1728" cy="144"/>
                <a:chOff x="1056" y="2640"/>
                <a:chExt cx="1728" cy="144"/>
              </a:xfrm>
            </p:grpSpPr>
            <p:sp>
              <p:nvSpPr>
                <p:cNvPr id="7271" name="Rectangle 103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86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920" y="2640"/>
                  <a:ext cx="864" cy="14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73" name="Oval 105"/>
              <p:cNvSpPr>
                <a:spLocks noChangeArrowheads="1"/>
              </p:cNvSpPr>
              <p:nvPr/>
            </p:nvSpPr>
            <p:spPr bwMode="auto">
              <a:xfrm>
                <a:off x="1035" y="1872"/>
                <a:ext cx="1776" cy="168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6415088" y="5818188"/>
            <a:ext cx="609600" cy="468312"/>
            <a:chOff x="1566" y="2784"/>
            <a:chExt cx="720" cy="480"/>
          </a:xfrm>
        </p:grpSpPr>
        <p:sp>
          <p:nvSpPr>
            <p:cNvPr id="7324" name="Rectangle 156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5" name="Rectangle 157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98"/>
          <p:cNvGrpSpPr>
            <a:grpSpLocks/>
          </p:cNvGrpSpPr>
          <p:nvPr/>
        </p:nvGrpSpPr>
        <p:grpSpPr bwMode="auto">
          <a:xfrm>
            <a:off x="5867400" y="4862513"/>
            <a:ext cx="1676400" cy="1752600"/>
            <a:chOff x="1035" y="1872"/>
            <a:chExt cx="1776" cy="1680"/>
          </a:xfrm>
        </p:grpSpPr>
        <p:grpSp>
          <p:nvGrpSpPr>
            <p:cNvPr id="10" name="Group 199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7368" name="Rectangle 20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9" name="Rectangle 201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0" name="Oval 202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20"/>
          <p:cNvGrpSpPr>
            <a:grpSpLocks/>
          </p:cNvGrpSpPr>
          <p:nvPr/>
        </p:nvGrpSpPr>
        <p:grpSpPr bwMode="auto">
          <a:xfrm>
            <a:off x="4953000" y="3124200"/>
            <a:ext cx="3357563" cy="2209800"/>
            <a:chOff x="3120" y="1968"/>
            <a:chExt cx="2115" cy="1392"/>
          </a:xfrm>
        </p:grpSpPr>
        <p:sp>
          <p:nvSpPr>
            <p:cNvPr id="7326" name="Rectangle 158"/>
            <p:cNvSpPr>
              <a:spLocks noChangeArrowheads="1"/>
            </p:cNvSpPr>
            <p:nvPr/>
          </p:nvSpPr>
          <p:spPr bwMode="auto">
            <a:xfrm>
              <a:off x="3390" y="1968"/>
              <a:ext cx="660" cy="139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7" name="Line 159"/>
            <p:cNvSpPr>
              <a:spLocks noChangeShapeType="1"/>
            </p:cNvSpPr>
            <p:nvPr/>
          </p:nvSpPr>
          <p:spPr bwMode="auto">
            <a:xfrm>
              <a:off x="3383" y="232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Line 160"/>
            <p:cNvSpPr>
              <a:spLocks noChangeShapeType="1"/>
            </p:cNvSpPr>
            <p:nvPr/>
          </p:nvSpPr>
          <p:spPr bwMode="auto">
            <a:xfrm>
              <a:off x="3383" y="236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Line 161"/>
            <p:cNvSpPr>
              <a:spLocks noChangeShapeType="1"/>
            </p:cNvSpPr>
            <p:nvPr/>
          </p:nvSpPr>
          <p:spPr bwMode="auto">
            <a:xfrm>
              <a:off x="3383" y="239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Line 162"/>
            <p:cNvSpPr>
              <a:spLocks noChangeShapeType="1"/>
            </p:cNvSpPr>
            <p:nvPr/>
          </p:nvSpPr>
          <p:spPr bwMode="auto">
            <a:xfrm>
              <a:off x="3383" y="243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Line 163"/>
            <p:cNvSpPr>
              <a:spLocks noChangeShapeType="1"/>
            </p:cNvSpPr>
            <p:nvPr/>
          </p:nvSpPr>
          <p:spPr bwMode="auto">
            <a:xfrm>
              <a:off x="3383" y="246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Line 164"/>
            <p:cNvSpPr>
              <a:spLocks noChangeShapeType="1"/>
            </p:cNvSpPr>
            <p:nvPr/>
          </p:nvSpPr>
          <p:spPr bwMode="auto">
            <a:xfrm>
              <a:off x="3383" y="2503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Line 165"/>
            <p:cNvSpPr>
              <a:spLocks noChangeShapeType="1"/>
            </p:cNvSpPr>
            <p:nvPr/>
          </p:nvSpPr>
          <p:spPr bwMode="auto">
            <a:xfrm>
              <a:off x="3383" y="2538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Line 166"/>
            <p:cNvSpPr>
              <a:spLocks noChangeShapeType="1"/>
            </p:cNvSpPr>
            <p:nvPr/>
          </p:nvSpPr>
          <p:spPr bwMode="auto">
            <a:xfrm>
              <a:off x="3383" y="2575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Line 167"/>
            <p:cNvSpPr>
              <a:spLocks noChangeShapeType="1"/>
            </p:cNvSpPr>
            <p:nvPr/>
          </p:nvSpPr>
          <p:spPr bwMode="auto">
            <a:xfrm>
              <a:off x="3383" y="2610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Line 168"/>
            <p:cNvSpPr>
              <a:spLocks noChangeShapeType="1"/>
            </p:cNvSpPr>
            <p:nvPr/>
          </p:nvSpPr>
          <p:spPr bwMode="auto">
            <a:xfrm>
              <a:off x="3383" y="264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Line 169"/>
            <p:cNvSpPr>
              <a:spLocks noChangeShapeType="1"/>
            </p:cNvSpPr>
            <p:nvPr/>
          </p:nvSpPr>
          <p:spPr bwMode="auto">
            <a:xfrm>
              <a:off x="3383" y="268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Line 170"/>
            <p:cNvSpPr>
              <a:spLocks noChangeShapeType="1"/>
            </p:cNvSpPr>
            <p:nvPr/>
          </p:nvSpPr>
          <p:spPr bwMode="auto">
            <a:xfrm>
              <a:off x="3383" y="2718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Line 171"/>
            <p:cNvSpPr>
              <a:spLocks noChangeShapeType="1"/>
            </p:cNvSpPr>
            <p:nvPr/>
          </p:nvSpPr>
          <p:spPr bwMode="auto">
            <a:xfrm>
              <a:off x="3383" y="2753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Line 172"/>
            <p:cNvSpPr>
              <a:spLocks noChangeShapeType="1"/>
            </p:cNvSpPr>
            <p:nvPr/>
          </p:nvSpPr>
          <p:spPr bwMode="auto">
            <a:xfrm>
              <a:off x="3383" y="2790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Line 173"/>
            <p:cNvSpPr>
              <a:spLocks noChangeShapeType="1"/>
            </p:cNvSpPr>
            <p:nvPr/>
          </p:nvSpPr>
          <p:spPr bwMode="auto">
            <a:xfrm>
              <a:off x="3383" y="2825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Line 174"/>
            <p:cNvSpPr>
              <a:spLocks noChangeShapeType="1"/>
            </p:cNvSpPr>
            <p:nvPr/>
          </p:nvSpPr>
          <p:spPr bwMode="auto">
            <a:xfrm>
              <a:off x="3383" y="286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Line 175"/>
            <p:cNvSpPr>
              <a:spLocks noChangeShapeType="1"/>
            </p:cNvSpPr>
            <p:nvPr/>
          </p:nvSpPr>
          <p:spPr bwMode="auto">
            <a:xfrm>
              <a:off x="3383" y="289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Line 176"/>
            <p:cNvSpPr>
              <a:spLocks noChangeShapeType="1"/>
            </p:cNvSpPr>
            <p:nvPr/>
          </p:nvSpPr>
          <p:spPr bwMode="auto">
            <a:xfrm>
              <a:off x="3383" y="293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Line 177"/>
            <p:cNvSpPr>
              <a:spLocks noChangeShapeType="1"/>
            </p:cNvSpPr>
            <p:nvPr/>
          </p:nvSpPr>
          <p:spPr bwMode="auto">
            <a:xfrm>
              <a:off x="3383" y="296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Line 178"/>
            <p:cNvSpPr>
              <a:spLocks noChangeShapeType="1"/>
            </p:cNvSpPr>
            <p:nvPr/>
          </p:nvSpPr>
          <p:spPr bwMode="auto">
            <a:xfrm>
              <a:off x="3383" y="300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Rectangle 179"/>
            <p:cNvSpPr>
              <a:spLocks noChangeArrowheads="1"/>
            </p:cNvSpPr>
            <p:nvPr/>
          </p:nvSpPr>
          <p:spPr bwMode="auto">
            <a:xfrm>
              <a:off x="3146" y="3074"/>
              <a:ext cx="1158" cy="3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" name="Rectangle 180"/>
            <p:cNvSpPr>
              <a:spLocks noChangeArrowheads="1"/>
            </p:cNvSpPr>
            <p:nvPr/>
          </p:nvSpPr>
          <p:spPr bwMode="auto">
            <a:xfrm>
              <a:off x="3120" y="2218"/>
              <a:ext cx="1157" cy="3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" name="Freeform 181"/>
            <p:cNvSpPr>
              <a:spLocks/>
            </p:cNvSpPr>
            <p:nvPr/>
          </p:nvSpPr>
          <p:spPr bwMode="auto">
            <a:xfrm>
              <a:off x="3383" y="2289"/>
              <a:ext cx="1852" cy="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Rectangle 182"/>
            <p:cNvSpPr>
              <a:spLocks noChangeArrowheads="1"/>
            </p:cNvSpPr>
            <p:nvPr/>
          </p:nvSpPr>
          <p:spPr bwMode="auto">
            <a:xfrm>
              <a:off x="4656" y="2244"/>
              <a:ext cx="154" cy="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" name="Rectangle 183"/>
            <p:cNvSpPr>
              <a:spLocks noChangeArrowheads="1"/>
            </p:cNvSpPr>
            <p:nvPr/>
          </p:nvSpPr>
          <p:spPr bwMode="auto">
            <a:xfrm>
              <a:off x="4702" y="3002"/>
              <a:ext cx="194" cy="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" name="Oval 184"/>
            <p:cNvSpPr>
              <a:spLocks noChangeArrowheads="1"/>
            </p:cNvSpPr>
            <p:nvPr/>
          </p:nvSpPr>
          <p:spPr bwMode="auto">
            <a:xfrm>
              <a:off x="4702" y="3017"/>
              <a:ext cx="38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" name="Oval 185"/>
            <p:cNvSpPr>
              <a:spLocks noChangeArrowheads="1"/>
            </p:cNvSpPr>
            <p:nvPr/>
          </p:nvSpPr>
          <p:spPr bwMode="auto">
            <a:xfrm>
              <a:off x="4878" y="3018"/>
              <a:ext cx="38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" name="Text Box 186"/>
            <p:cNvSpPr txBox="1">
              <a:spLocks noChangeArrowheads="1"/>
            </p:cNvSpPr>
            <p:nvPr/>
          </p:nvSpPr>
          <p:spPr bwMode="auto">
            <a:xfrm>
              <a:off x="4640" y="264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7362" name="Oval 194"/>
            <p:cNvSpPr>
              <a:spLocks noChangeArrowheads="1"/>
            </p:cNvSpPr>
            <p:nvPr/>
          </p:nvSpPr>
          <p:spPr bwMode="auto">
            <a:xfrm>
              <a:off x="4631" y="2886"/>
              <a:ext cx="369" cy="3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95"/>
            <p:cNvGrpSpPr>
              <a:grpSpLocks/>
            </p:cNvGrpSpPr>
            <p:nvPr/>
          </p:nvGrpSpPr>
          <p:grpSpPr bwMode="auto">
            <a:xfrm>
              <a:off x="4392" y="2747"/>
              <a:ext cx="539" cy="522"/>
              <a:chOff x="3360" y="2256"/>
              <a:chExt cx="576" cy="576"/>
            </a:xfrm>
          </p:grpSpPr>
          <p:sp>
            <p:nvSpPr>
              <p:cNvPr id="7364" name="Line 196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5" name="Oval 197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1" name="Oval 203"/>
            <p:cNvSpPr>
              <a:spLocks noChangeArrowheads="1"/>
            </p:cNvSpPr>
            <p:nvPr/>
          </p:nvSpPr>
          <p:spPr bwMode="auto">
            <a:xfrm>
              <a:off x="4618" y="2269"/>
              <a:ext cx="38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" name="Oval 204"/>
            <p:cNvSpPr>
              <a:spLocks noChangeArrowheads="1"/>
            </p:cNvSpPr>
            <p:nvPr/>
          </p:nvSpPr>
          <p:spPr bwMode="auto">
            <a:xfrm>
              <a:off x="4800" y="2269"/>
              <a:ext cx="39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" name="Text Box 205"/>
            <p:cNvSpPr txBox="1">
              <a:spLocks noChangeArrowheads="1"/>
            </p:cNvSpPr>
            <p:nvPr/>
          </p:nvSpPr>
          <p:spPr bwMode="auto">
            <a:xfrm>
              <a:off x="4620" y="2166"/>
              <a:ext cx="2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</p:grpSp>
      <p:grpSp>
        <p:nvGrpSpPr>
          <p:cNvPr id="13" name="Group 228"/>
          <p:cNvGrpSpPr>
            <a:grpSpLocks/>
          </p:cNvGrpSpPr>
          <p:nvPr/>
        </p:nvGrpSpPr>
        <p:grpSpPr bwMode="auto">
          <a:xfrm>
            <a:off x="685800" y="838200"/>
            <a:ext cx="3124200" cy="1600200"/>
            <a:chOff x="432" y="480"/>
            <a:chExt cx="1968" cy="1008"/>
          </a:xfrm>
        </p:grpSpPr>
        <p:sp>
          <p:nvSpPr>
            <p:cNvPr id="7390" name="AutoShape 222"/>
            <p:cNvSpPr>
              <a:spLocks noChangeArrowheads="1"/>
            </p:cNvSpPr>
            <p:nvPr/>
          </p:nvSpPr>
          <p:spPr bwMode="auto">
            <a:xfrm>
              <a:off x="432" y="480"/>
              <a:ext cx="1968" cy="1008"/>
            </a:xfrm>
            <a:prstGeom prst="wedgeRoundRectCallout">
              <a:avLst>
                <a:gd name="adj1" fmla="val 26829"/>
                <a:gd name="adj2" fmla="val 96625"/>
                <a:gd name="adj3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2" name="Text Box 224"/>
            <p:cNvSpPr txBox="1">
              <a:spLocks noChangeArrowheads="1"/>
            </p:cNvSpPr>
            <p:nvPr/>
          </p:nvSpPr>
          <p:spPr bwMode="auto">
            <a:xfrm>
              <a:off x="720" y="1084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.................................</a:t>
              </a:r>
            </a:p>
          </p:txBody>
        </p:sp>
      </p:grpSp>
      <p:sp>
        <p:nvSpPr>
          <p:cNvPr id="7394" name="Rectangle 226"/>
          <p:cNvSpPr>
            <a:spLocks noChangeArrowheads="1"/>
          </p:cNvSpPr>
          <p:nvPr/>
        </p:nvSpPr>
        <p:spPr bwMode="auto">
          <a:xfrm>
            <a:off x="2667000" y="31242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95" name="Rectangle 227"/>
          <p:cNvSpPr>
            <a:spLocks noChangeArrowheads="1"/>
          </p:cNvSpPr>
          <p:nvPr/>
        </p:nvSpPr>
        <p:spPr bwMode="auto">
          <a:xfrm>
            <a:off x="3243263" y="3128963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93" name="AutoShape 2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3300413"/>
            <a:ext cx="609600" cy="609600"/>
          </a:xfrm>
          <a:prstGeom prst="actionButtonHelp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7391" name="Text Box 223"/>
          <p:cNvSpPr txBox="1">
            <a:spLocks noChangeArrowheads="1"/>
          </p:cNvSpPr>
          <p:nvPr/>
        </p:nvSpPr>
        <p:spPr bwMode="auto">
          <a:xfrm>
            <a:off x="1157288" y="1535113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29"/>
          <p:cNvGrpSpPr>
            <a:grpSpLocks/>
          </p:cNvGrpSpPr>
          <p:nvPr/>
        </p:nvGrpSpPr>
        <p:grpSpPr bwMode="auto">
          <a:xfrm>
            <a:off x="5029200" y="838200"/>
            <a:ext cx="3124200" cy="1600200"/>
            <a:chOff x="432" y="480"/>
            <a:chExt cx="1968" cy="1008"/>
          </a:xfrm>
        </p:grpSpPr>
        <p:sp>
          <p:nvSpPr>
            <p:cNvPr id="7398" name="AutoShape 230"/>
            <p:cNvSpPr>
              <a:spLocks noChangeArrowheads="1"/>
            </p:cNvSpPr>
            <p:nvPr/>
          </p:nvSpPr>
          <p:spPr bwMode="auto">
            <a:xfrm>
              <a:off x="432" y="480"/>
              <a:ext cx="1968" cy="1008"/>
            </a:xfrm>
            <a:prstGeom prst="wedgeRoundRectCallout">
              <a:avLst>
                <a:gd name="adj1" fmla="val 26829"/>
                <a:gd name="adj2" fmla="val 96625"/>
                <a:gd name="adj3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/>
            </a:p>
          </p:txBody>
        </p:sp>
        <p:sp>
          <p:nvSpPr>
            <p:cNvPr id="7399" name="Text Box 231"/>
            <p:cNvSpPr txBox="1">
              <a:spLocks noChangeArrowheads="1"/>
            </p:cNvSpPr>
            <p:nvPr/>
          </p:nvSpPr>
          <p:spPr bwMode="auto">
            <a:xfrm>
              <a:off x="720" y="1084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.................................</a:t>
              </a:r>
            </a:p>
          </p:txBody>
        </p:sp>
      </p:grpSp>
      <p:sp>
        <p:nvSpPr>
          <p:cNvPr id="7400" name="AutoShape 2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77088" y="3290888"/>
            <a:ext cx="609600" cy="609600"/>
          </a:xfrm>
          <a:prstGeom prst="actionButtonHelp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401" name="Text Box 233"/>
          <p:cNvSpPr txBox="1">
            <a:spLocks noChangeArrowheads="1"/>
          </p:cNvSpPr>
          <p:nvPr/>
        </p:nvSpPr>
        <p:spPr bwMode="auto">
          <a:xfrm>
            <a:off x="5410200" y="1538288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2" name="Text Box 234"/>
          <p:cNvSpPr txBox="1">
            <a:spLocks noChangeArrowheads="1"/>
          </p:cNvSpPr>
          <p:nvPr/>
        </p:nvSpPr>
        <p:spPr bwMode="auto">
          <a:xfrm>
            <a:off x="2786063" y="242411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403" name="Text Box 235"/>
          <p:cNvSpPr txBox="1">
            <a:spLocks noChangeArrowheads="1"/>
          </p:cNvSpPr>
          <p:nvPr/>
        </p:nvSpPr>
        <p:spPr bwMode="auto">
          <a:xfrm>
            <a:off x="7143750" y="2447925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4" grpId="0" animBg="1"/>
      <p:bldP spid="7395" grpId="0" animBg="1"/>
      <p:bldP spid="7393" grpId="0" animBg="1"/>
      <p:bldP spid="7391" grpId="0"/>
      <p:bldP spid="7400" grpId="0" animBg="1"/>
      <p:bldP spid="74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1" name="AutoShape 65"/>
          <p:cNvSpPr>
            <a:spLocks noChangeArrowheads="1"/>
          </p:cNvSpPr>
          <p:nvPr/>
        </p:nvSpPr>
        <p:spPr bwMode="auto">
          <a:xfrm>
            <a:off x="647700" y="2714625"/>
            <a:ext cx="8382000" cy="4953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762000" y="76200"/>
            <a:ext cx="5410200" cy="3276600"/>
            <a:chOff x="480" y="48"/>
            <a:chExt cx="3408" cy="2064"/>
          </a:xfrm>
        </p:grpSpPr>
        <p:sp>
          <p:nvSpPr>
            <p:cNvPr id="19481" name="Freeform 25"/>
            <p:cNvSpPr>
              <a:spLocks/>
            </p:cNvSpPr>
            <p:nvPr/>
          </p:nvSpPr>
          <p:spPr bwMode="auto">
            <a:xfrm>
              <a:off x="690" y="343"/>
              <a:ext cx="2892" cy="1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373" y="305"/>
              <a:ext cx="301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2373" y="326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2648" y="329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2422" y="48"/>
              <a:ext cx="6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9504" name="Oval 48"/>
            <p:cNvSpPr>
              <a:spLocks noChangeArrowheads="1"/>
            </p:cNvSpPr>
            <p:nvPr/>
          </p:nvSpPr>
          <p:spPr bwMode="auto">
            <a:xfrm>
              <a:off x="2640" y="153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 rot="-1565170">
              <a:off x="2100" y="69"/>
              <a:ext cx="576" cy="576"/>
              <a:chOff x="3360" y="2256"/>
              <a:chExt cx="576" cy="576"/>
            </a:xfrm>
          </p:grpSpPr>
          <p:sp>
            <p:nvSpPr>
              <p:cNvPr id="19506" name="Line 50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Oval 51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3456" y="979"/>
              <a:ext cx="432" cy="365"/>
              <a:chOff x="4473" y="1123"/>
              <a:chExt cx="432" cy="365"/>
            </a:xfrm>
          </p:grpSpPr>
          <p:sp>
            <p:nvSpPr>
              <p:cNvPr id="19509" name="Rectangle 53"/>
              <p:cNvSpPr>
                <a:spLocks noChangeArrowheads="1"/>
              </p:cNvSpPr>
              <p:nvPr/>
            </p:nvSpPr>
            <p:spPr bwMode="auto">
              <a:xfrm>
                <a:off x="4482" y="1203"/>
                <a:ext cx="241" cy="2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0" name="Oval 54"/>
              <p:cNvSpPr>
                <a:spLocks noChangeArrowheads="1"/>
              </p:cNvSpPr>
              <p:nvPr/>
            </p:nvSpPr>
            <p:spPr bwMode="auto">
              <a:xfrm>
                <a:off x="4569" y="1185"/>
                <a:ext cx="60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Oval 55"/>
              <p:cNvSpPr>
                <a:spLocks noChangeArrowheads="1"/>
              </p:cNvSpPr>
              <p:nvPr/>
            </p:nvSpPr>
            <p:spPr bwMode="auto">
              <a:xfrm>
                <a:off x="4569" y="1422"/>
                <a:ext cx="60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Text Box 56"/>
              <p:cNvSpPr txBox="1">
                <a:spLocks noChangeArrowheads="1"/>
              </p:cNvSpPr>
              <p:nvPr/>
            </p:nvSpPr>
            <p:spPr bwMode="auto">
              <a:xfrm>
                <a:off x="4473" y="1123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~</a:t>
                </a:r>
              </a:p>
            </p:txBody>
          </p:sp>
        </p:grp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480" y="327"/>
              <a:ext cx="1104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Line 69"/>
            <p:cNvSpPr>
              <a:spLocks noChangeShapeType="1"/>
            </p:cNvSpPr>
            <p:nvPr/>
          </p:nvSpPr>
          <p:spPr bwMode="auto">
            <a:xfrm>
              <a:off x="1584" y="336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AutoShape 70"/>
            <p:cNvSpPr>
              <a:spLocks noChangeArrowheads="1"/>
            </p:cNvSpPr>
            <p:nvPr/>
          </p:nvSpPr>
          <p:spPr bwMode="auto">
            <a:xfrm>
              <a:off x="1392" y="1008"/>
              <a:ext cx="384" cy="384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2895600" y="960438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3400" y="4343400"/>
            <a:ext cx="8305800" cy="2514600"/>
            <a:chOff x="55" y="906"/>
            <a:chExt cx="5783" cy="2580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5" y="912"/>
              <a:ext cx="2914" cy="2574"/>
              <a:chOff x="1728" y="480"/>
              <a:chExt cx="3156" cy="2574"/>
            </a:xfrm>
          </p:grpSpPr>
          <p:sp>
            <p:nvSpPr>
              <p:cNvPr id="12327" name="Line 21"/>
              <p:cNvSpPr>
                <a:spLocks noChangeShapeType="1"/>
              </p:cNvSpPr>
              <p:nvPr/>
            </p:nvSpPr>
            <p:spPr bwMode="auto">
              <a:xfrm>
                <a:off x="1841" y="813"/>
                <a:ext cx="0" cy="9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2"/>
              <p:cNvSpPr>
                <a:spLocks noChangeShapeType="1"/>
              </p:cNvSpPr>
              <p:nvPr/>
            </p:nvSpPr>
            <p:spPr bwMode="auto">
              <a:xfrm>
                <a:off x="1728" y="1721"/>
                <a:ext cx="2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23"/>
              <p:cNvSpPr>
                <a:spLocks noChangeShapeType="1"/>
              </p:cNvSpPr>
              <p:nvPr/>
            </p:nvSpPr>
            <p:spPr bwMode="auto">
              <a:xfrm>
                <a:off x="1837" y="18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Line 24"/>
              <p:cNvSpPr>
                <a:spLocks noChangeShapeType="1"/>
              </p:cNvSpPr>
              <p:nvPr/>
            </p:nvSpPr>
            <p:spPr bwMode="auto">
              <a:xfrm>
                <a:off x="1786" y="1799"/>
                <a:ext cx="1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Text Box 25"/>
              <p:cNvSpPr txBox="1">
                <a:spLocks noChangeArrowheads="1"/>
              </p:cNvSpPr>
              <p:nvPr/>
            </p:nvSpPr>
            <p:spPr bwMode="auto">
              <a:xfrm>
                <a:off x="2539" y="2719"/>
                <a:ext cx="137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i="1">
                    <a:latin typeface=".VnTime" pitchFamily="34" charset="0"/>
                  </a:rPr>
                  <a:t>H×nh 35.4</a:t>
                </a:r>
              </a:p>
            </p:txBody>
          </p:sp>
          <p:sp>
            <p:nvSpPr>
              <p:cNvPr id="12332" name="Line 26"/>
              <p:cNvSpPr>
                <a:spLocks noChangeShapeType="1"/>
              </p:cNvSpPr>
              <p:nvPr/>
            </p:nvSpPr>
            <p:spPr bwMode="auto">
              <a:xfrm flipV="1">
                <a:off x="3603" y="813"/>
                <a:ext cx="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Line 27"/>
              <p:cNvSpPr>
                <a:spLocks noChangeShapeType="1"/>
              </p:cNvSpPr>
              <p:nvPr/>
            </p:nvSpPr>
            <p:spPr bwMode="auto">
              <a:xfrm flipH="1">
                <a:off x="4586" y="1811"/>
                <a:ext cx="0" cy="7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28"/>
              <p:cNvSpPr>
                <a:spLocks noChangeShapeType="1"/>
              </p:cNvSpPr>
              <p:nvPr/>
            </p:nvSpPr>
            <p:spPr bwMode="auto">
              <a:xfrm flipV="1">
                <a:off x="3312" y="722"/>
                <a:ext cx="291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Text Box 29"/>
              <p:cNvSpPr txBox="1">
                <a:spLocks noChangeArrowheads="1"/>
              </p:cNvSpPr>
              <p:nvPr/>
            </p:nvSpPr>
            <p:spPr bwMode="auto">
              <a:xfrm>
                <a:off x="3239" y="480"/>
                <a:ext cx="62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800"/>
              </a:p>
            </p:txBody>
          </p:sp>
          <p:sp>
            <p:nvSpPr>
              <p:cNvPr id="12336" name="Line 30"/>
              <p:cNvSpPr>
                <a:spLocks noChangeShapeType="1"/>
              </p:cNvSpPr>
              <p:nvPr/>
            </p:nvSpPr>
            <p:spPr bwMode="auto">
              <a:xfrm>
                <a:off x="1843" y="1804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Oval 31"/>
              <p:cNvSpPr>
                <a:spLocks noChangeArrowheads="1"/>
              </p:cNvSpPr>
              <p:nvPr/>
            </p:nvSpPr>
            <p:spPr bwMode="auto">
              <a:xfrm>
                <a:off x="2438" y="1628"/>
                <a:ext cx="328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8" name="Text Box 32"/>
              <p:cNvSpPr txBox="1">
                <a:spLocks noChangeArrowheads="1"/>
              </p:cNvSpPr>
              <p:nvPr/>
            </p:nvSpPr>
            <p:spPr bwMode="auto">
              <a:xfrm>
                <a:off x="2472" y="1632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/>
                  <a:t>V</a:t>
                </a:r>
                <a:endParaRPr lang="en-US" sz="4000" dirty="0"/>
              </a:p>
            </p:txBody>
          </p:sp>
          <p:sp>
            <p:nvSpPr>
              <p:cNvPr id="12339" name="Line 33"/>
              <p:cNvSpPr>
                <a:spLocks noChangeShapeType="1"/>
              </p:cNvSpPr>
              <p:nvPr/>
            </p:nvSpPr>
            <p:spPr bwMode="auto">
              <a:xfrm>
                <a:off x="2602" y="1897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34"/>
              <p:cNvSpPr>
                <a:spLocks noChangeShapeType="1"/>
              </p:cNvSpPr>
              <p:nvPr/>
            </p:nvSpPr>
            <p:spPr bwMode="auto">
              <a:xfrm flipV="1">
                <a:off x="1841" y="813"/>
                <a:ext cx="14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Line 35"/>
              <p:cNvSpPr>
                <a:spLocks noChangeShapeType="1"/>
              </p:cNvSpPr>
              <p:nvPr/>
            </p:nvSpPr>
            <p:spPr bwMode="auto">
              <a:xfrm flipV="1">
                <a:off x="2602" y="813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36"/>
              <p:cNvSpPr>
                <a:spLocks noChangeShapeType="1"/>
              </p:cNvSpPr>
              <p:nvPr/>
            </p:nvSpPr>
            <p:spPr bwMode="auto">
              <a:xfrm>
                <a:off x="1846" y="2530"/>
                <a:ext cx="15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Oval 37"/>
              <p:cNvSpPr>
                <a:spLocks noChangeArrowheads="1"/>
              </p:cNvSpPr>
              <p:nvPr/>
            </p:nvSpPr>
            <p:spPr bwMode="auto">
              <a:xfrm>
                <a:off x="3378" y="2372"/>
                <a:ext cx="327" cy="32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Line 38"/>
              <p:cNvSpPr>
                <a:spLocks noChangeShapeType="1"/>
              </p:cNvSpPr>
              <p:nvPr/>
            </p:nvSpPr>
            <p:spPr bwMode="auto">
              <a:xfrm>
                <a:off x="3708" y="2538"/>
                <a:ext cx="8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Text Box 39"/>
              <p:cNvSpPr txBox="1">
                <a:spLocks noChangeArrowheads="1"/>
              </p:cNvSpPr>
              <p:nvPr/>
            </p:nvSpPr>
            <p:spPr bwMode="auto">
              <a:xfrm>
                <a:off x="3417" y="2369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12346" name="Oval 40"/>
              <p:cNvSpPr>
                <a:spLocks noChangeArrowheads="1"/>
              </p:cNvSpPr>
              <p:nvPr/>
            </p:nvSpPr>
            <p:spPr bwMode="auto">
              <a:xfrm>
                <a:off x="4421" y="1496"/>
                <a:ext cx="328" cy="3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7" name="Text Box 41"/>
              <p:cNvSpPr txBox="1">
                <a:spLocks noChangeArrowheads="1"/>
              </p:cNvSpPr>
              <p:nvPr/>
            </p:nvSpPr>
            <p:spPr bwMode="auto">
              <a:xfrm>
                <a:off x="4447" y="1472"/>
                <a:ext cx="437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48" name="Line 42"/>
              <p:cNvSpPr>
                <a:spLocks noChangeShapeType="1"/>
              </p:cNvSpPr>
              <p:nvPr/>
            </p:nvSpPr>
            <p:spPr bwMode="auto">
              <a:xfrm flipH="1" flipV="1">
                <a:off x="4585" y="813"/>
                <a:ext cx="1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9" name="Text Box 43"/>
              <p:cNvSpPr txBox="1">
                <a:spLocks noChangeArrowheads="1"/>
              </p:cNvSpPr>
              <p:nvPr/>
            </p:nvSpPr>
            <p:spPr bwMode="auto">
              <a:xfrm>
                <a:off x="3174" y="2118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600"/>
                  <a:t>-</a:t>
                </a:r>
                <a:endParaRPr lang="en-US" sz="5400"/>
              </a:p>
            </p:txBody>
          </p:sp>
          <p:sp>
            <p:nvSpPr>
              <p:cNvPr id="12350" name="Text Box 44"/>
              <p:cNvSpPr txBox="1">
                <a:spLocks noChangeArrowheads="1"/>
              </p:cNvSpPr>
              <p:nvPr/>
            </p:nvSpPr>
            <p:spPr bwMode="auto">
              <a:xfrm>
                <a:off x="2568" y="1296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6000" baseline="-25000"/>
              </a:p>
            </p:txBody>
          </p:sp>
          <p:sp>
            <p:nvSpPr>
              <p:cNvPr id="12351" name="Text Box 45"/>
              <p:cNvSpPr txBox="1">
                <a:spLocks noChangeArrowheads="1"/>
              </p:cNvSpPr>
              <p:nvPr/>
            </p:nvSpPr>
            <p:spPr bwMode="auto">
              <a:xfrm>
                <a:off x="1872" y="1308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4000" baseline="-25000"/>
                  <a:t>+</a:t>
                </a:r>
                <a:endParaRPr lang="en-US" sz="6000" baseline="-25000"/>
              </a:p>
            </p:txBody>
          </p:sp>
          <p:sp>
            <p:nvSpPr>
              <p:cNvPr id="12352" name="Text Box 46"/>
              <p:cNvSpPr txBox="1">
                <a:spLocks noChangeArrowheads="1"/>
              </p:cNvSpPr>
              <p:nvPr/>
            </p:nvSpPr>
            <p:spPr bwMode="auto">
              <a:xfrm>
                <a:off x="3696" y="2112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6000" baseline="-25000"/>
              </a:p>
            </p:txBody>
          </p:sp>
          <p:sp>
            <p:nvSpPr>
              <p:cNvPr id="12353" name="Text Box 47"/>
              <p:cNvSpPr txBox="1">
                <a:spLocks noChangeArrowheads="1"/>
              </p:cNvSpPr>
              <p:nvPr/>
            </p:nvSpPr>
            <p:spPr bwMode="auto">
              <a:xfrm>
                <a:off x="2592" y="1776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54" name="Text Box 48"/>
              <p:cNvSpPr txBox="1">
                <a:spLocks noChangeArrowheads="1"/>
              </p:cNvSpPr>
              <p:nvPr/>
            </p:nvSpPr>
            <p:spPr bwMode="auto">
              <a:xfrm>
                <a:off x="1896" y="1644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600"/>
                  <a:t>-</a:t>
                </a:r>
                <a:endParaRPr lang="en-US" sz="5400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2897" y="906"/>
              <a:ext cx="2941" cy="2574"/>
              <a:chOff x="1726" y="480"/>
              <a:chExt cx="3186" cy="2574"/>
            </a:xfrm>
          </p:grpSpPr>
          <p:sp>
            <p:nvSpPr>
              <p:cNvPr id="12306" name="Line 50"/>
              <p:cNvSpPr>
                <a:spLocks noChangeShapeType="1"/>
              </p:cNvSpPr>
              <p:nvPr/>
            </p:nvSpPr>
            <p:spPr bwMode="auto">
              <a:xfrm flipH="1">
                <a:off x="1862" y="81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Line 51"/>
              <p:cNvSpPr>
                <a:spLocks noChangeShapeType="1"/>
              </p:cNvSpPr>
              <p:nvPr/>
            </p:nvSpPr>
            <p:spPr bwMode="auto">
              <a:xfrm>
                <a:off x="1865" y="18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Text Box 52"/>
              <p:cNvSpPr txBox="1">
                <a:spLocks noChangeArrowheads="1"/>
              </p:cNvSpPr>
              <p:nvPr/>
            </p:nvSpPr>
            <p:spPr bwMode="auto">
              <a:xfrm>
                <a:off x="2567" y="2719"/>
                <a:ext cx="137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i="1">
                    <a:latin typeface=".VnTime" pitchFamily="34" charset="0"/>
                  </a:rPr>
                  <a:t>H×nh 35.5</a:t>
                </a:r>
              </a:p>
            </p:txBody>
          </p:sp>
          <p:sp>
            <p:nvSpPr>
              <p:cNvPr id="12309" name="Line 53"/>
              <p:cNvSpPr>
                <a:spLocks noChangeShapeType="1"/>
              </p:cNvSpPr>
              <p:nvPr/>
            </p:nvSpPr>
            <p:spPr bwMode="auto">
              <a:xfrm flipV="1">
                <a:off x="3631" y="811"/>
                <a:ext cx="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54"/>
              <p:cNvSpPr>
                <a:spLocks noChangeShapeType="1"/>
              </p:cNvSpPr>
              <p:nvPr/>
            </p:nvSpPr>
            <p:spPr bwMode="auto">
              <a:xfrm flipH="1">
                <a:off x="4614" y="1811"/>
                <a:ext cx="0" cy="7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55"/>
              <p:cNvSpPr>
                <a:spLocks noChangeShapeType="1"/>
              </p:cNvSpPr>
              <p:nvPr/>
            </p:nvSpPr>
            <p:spPr bwMode="auto">
              <a:xfrm flipV="1">
                <a:off x="3340" y="722"/>
                <a:ext cx="291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Text Box 56"/>
              <p:cNvSpPr txBox="1">
                <a:spLocks noChangeArrowheads="1"/>
              </p:cNvSpPr>
              <p:nvPr/>
            </p:nvSpPr>
            <p:spPr bwMode="auto">
              <a:xfrm>
                <a:off x="3267" y="480"/>
                <a:ext cx="62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800"/>
              </a:p>
            </p:txBody>
          </p:sp>
          <p:sp>
            <p:nvSpPr>
              <p:cNvPr id="12313" name="Line 57"/>
              <p:cNvSpPr>
                <a:spLocks noChangeShapeType="1"/>
              </p:cNvSpPr>
              <p:nvPr/>
            </p:nvSpPr>
            <p:spPr bwMode="auto">
              <a:xfrm flipH="1">
                <a:off x="1866" y="176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Oval 58"/>
              <p:cNvSpPr>
                <a:spLocks noChangeArrowheads="1"/>
              </p:cNvSpPr>
              <p:nvPr/>
            </p:nvSpPr>
            <p:spPr bwMode="auto">
              <a:xfrm>
                <a:off x="2466" y="1632"/>
                <a:ext cx="36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Text Box 59"/>
              <p:cNvSpPr txBox="1">
                <a:spLocks noChangeArrowheads="1"/>
              </p:cNvSpPr>
              <p:nvPr/>
            </p:nvSpPr>
            <p:spPr bwMode="auto">
              <a:xfrm>
                <a:off x="2518" y="1658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16" name="Line 60"/>
              <p:cNvSpPr>
                <a:spLocks noChangeShapeType="1"/>
              </p:cNvSpPr>
              <p:nvPr/>
            </p:nvSpPr>
            <p:spPr bwMode="auto">
              <a:xfrm>
                <a:off x="2652" y="1968"/>
                <a:ext cx="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61"/>
              <p:cNvSpPr>
                <a:spLocks noChangeShapeType="1"/>
              </p:cNvSpPr>
              <p:nvPr/>
            </p:nvSpPr>
            <p:spPr bwMode="auto">
              <a:xfrm flipV="1">
                <a:off x="1865" y="813"/>
                <a:ext cx="14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62"/>
              <p:cNvSpPr>
                <a:spLocks noChangeShapeType="1"/>
              </p:cNvSpPr>
              <p:nvPr/>
            </p:nvSpPr>
            <p:spPr bwMode="auto">
              <a:xfrm flipV="1">
                <a:off x="2662" y="813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63"/>
              <p:cNvSpPr>
                <a:spLocks noChangeShapeType="1"/>
              </p:cNvSpPr>
              <p:nvPr/>
            </p:nvSpPr>
            <p:spPr bwMode="auto">
              <a:xfrm>
                <a:off x="1868" y="2530"/>
                <a:ext cx="15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Oval 64"/>
              <p:cNvSpPr>
                <a:spLocks noChangeArrowheads="1"/>
              </p:cNvSpPr>
              <p:nvPr/>
            </p:nvSpPr>
            <p:spPr bwMode="auto">
              <a:xfrm>
                <a:off x="3398" y="2366"/>
                <a:ext cx="327" cy="32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Line 65"/>
              <p:cNvSpPr>
                <a:spLocks noChangeShapeType="1"/>
              </p:cNvSpPr>
              <p:nvPr/>
            </p:nvSpPr>
            <p:spPr bwMode="auto">
              <a:xfrm>
                <a:off x="3736" y="2538"/>
                <a:ext cx="8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Text Box 66"/>
              <p:cNvSpPr txBox="1">
                <a:spLocks noChangeArrowheads="1"/>
              </p:cNvSpPr>
              <p:nvPr/>
            </p:nvSpPr>
            <p:spPr bwMode="auto">
              <a:xfrm>
                <a:off x="3437" y="2367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23" name="Oval 67"/>
              <p:cNvSpPr>
                <a:spLocks noChangeArrowheads="1"/>
              </p:cNvSpPr>
              <p:nvPr/>
            </p:nvSpPr>
            <p:spPr bwMode="auto">
              <a:xfrm>
                <a:off x="4459" y="1535"/>
                <a:ext cx="328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Text Box 68"/>
              <p:cNvSpPr txBox="1">
                <a:spLocks noChangeArrowheads="1"/>
              </p:cNvSpPr>
              <p:nvPr/>
            </p:nvSpPr>
            <p:spPr bwMode="auto">
              <a:xfrm>
                <a:off x="4475" y="1472"/>
                <a:ext cx="437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25" name="Line 69"/>
              <p:cNvSpPr>
                <a:spLocks noChangeShapeType="1"/>
              </p:cNvSpPr>
              <p:nvPr/>
            </p:nvSpPr>
            <p:spPr bwMode="auto">
              <a:xfrm flipV="1">
                <a:off x="4617" y="811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Text Box 70"/>
              <p:cNvSpPr txBox="1">
                <a:spLocks noChangeArrowheads="1"/>
              </p:cNvSpPr>
              <p:nvPr/>
            </p:nvSpPr>
            <p:spPr bwMode="auto">
              <a:xfrm>
                <a:off x="1726" y="1434"/>
                <a:ext cx="336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7200"/>
              </a:p>
            </p:txBody>
          </p:sp>
        </p:grpSp>
      </p:grpSp>
      <p:sp>
        <p:nvSpPr>
          <p:cNvPr id="12294" name="Text Box 71"/>
          <p:cNvSpPr txBox="1">
            <a:spLocks noChangeArrowheads="1"/>
          </p:cNvSpPr>
          <p:nvPr/>
        </p:nvSpPr>
        <p:spPr bwMode="auto">
          <a:xfrm>
            <a:off x="41148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295" name="Text Box 72"/>
          <p:cNvSpPr txBox="1">
            <a:spLocks noChangeArrowheads="1"/>
          </p:cNvSpPr>
          <p:nvPr/>
        </p:nvSpPr>
        <p:spPr bwMode="auto">
          <a:xfrm>
            <a:off x="82296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296" name="Text Box 73"/>
          <p:cNvSpPr txBox="1">
            <a:spLocks noChangeArrowheads="1"/>
          </p:cNvSpPr>
          <p:nvPr/>
        </p:nvSpPr>
        <p:spPr bwMode="auto">
          <a:xfrm>
            <a:off x="4724400" y="5181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~</a:t>
            </a:r>
          </a:p>
        </p:txBody>
      </p:sp>
      <p:sp>
        <p:nvSpPr>
          <p:cNvPr id="12297" name="Text Box 74"/>
          <p:cNvSpPr txBox="1">
            <a:spLocks noChangeArrowheads="1"/>
          </p:cNvSpPr>
          <p:nvPr/>
        </p:nvSpPr>
        <p:spPr bwMode="auto">
          <a:xfrm>
            <a:off x="2667000" y="61722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298" name="Text Box 76"/>
          <p:cNvSpPr txBox="1">
            <a:spLocks noChangeArrowheads="1"/>
          </p:cNvSpPr>
          <p:nvPr/>
        </p:nvSpPr>
        <p:spPr bwMode="auto">
          <a:xfrm>
            <a:off x="1676400" y="50466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299" name="Text Box 77"/>
          <p:cNvSpPr txBox="1">
            <a:spLocks noChangeArrowheads="1"/>
          </p:cNvSpPr>
          <p:nvPr/>
        </p:nvSpPr>
        <p:spPr bwMode="auto">
          <a:xfrm>
            <a:off x="3124200" y="59436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+</a:t>
            </a:r>
          </a:p>
        </p:txBody>
      </p:sp>
      <p:sp>
        <p:nvSpPr>
          <p:cNvPr id="12300" name="Text Box 78"/>
          <p:cNvSpPr txBox="1">
            <a:spLocks noChangeArrowheads="1"/>
          </p:cNvSpPr>
          <p:nvPr/>
        </p:nvSpPr>
        <p:spPr bwMode="auto">
          <a:xfrm>
            <a:off x="1676400" y="55626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-</a:t>
            </a:r>
          </a:p>
        </p:txBody>
      </p:sp>
      <p:sp>
        <p:nvSpPr>
          <p:cNvPr id="12301" name="Text Box 79"/>
          <p:cNvSpPr txBox="1">
            <a:spLocks noChangeArrowheads="1"/>
          </p:cNvSpPr>
          <p:nvPr/>
        </p:nvSpPr>
        <p:spPr bwMode="auto">
          <a:xfrm>
            <a:off x="2590800" y="4724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2302" name="Text Box 80"/>
          <p:cNvSpPr txBox="1">
            <a:spLocks noChangeArrowheads="1"/>
          </p:cNvSpPr>
          <p:nvPr/>
        </p:nvSpPr>
        <p:spPr bwMode="auto">
          <a:xfrm>
            <a:off x="6705600" y="4800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2303" name="Rectangle 225"/>
          <p:cNvSpPr>
            <a:spLocks noChangeArrowheads="1"/>
          </p:cNvSpPr>
          <p:nvPr/>
        </p:nvSpPr>
        <p:spPr bwMode="auto">
          <a:xfrm>
            <a:off x="0" y="304800"/>
            <a:ext cx="8686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41" name="Freeform 149"/>
          <p:cNvSpPr>
            <a:spLocks/>
          </p:cNvSpPr>
          <p:nvPr/>
        </p:nvSpPr>
        <p:spPr bwMode="auto">
          <a:xfrm>
            <a:off x="508000" y="952500"/>
            <a:ext cx="3683000" cy="1562100"/>
          </a:xfrm>
          <a:custGeom>
            <a:avLst/>
            <a:gdLst/>
            <a:ahLst/>
            <a:cxnLst>
              <a:cxn ang="0">
                <a:pos x="64" y="984"/>
              </a:cxn>
              <a:cxn ang="0">
                <a:pos x="112" y="168"/>
              </a:cxn>
              <a:cxn ang="0">
                <a:pos x="736" y="24"/>
              </a:cxn>
              <a:cxn ang="0">
                <a:pos x="2320" y="24"/>
              </a:cxn>
            </a:cxnLst>
            <a:rect l="0" t="0" r="r" b="b"/>
            <a:pathLst>
              <a:path w="2320" h="984">
                <a:moveTo>
                  <a:pt x="64" y="984"/>
                </a:moveTo>
                <a:cubicBezTo>
                  <a:pt x="32" y="656"/>
                  <a:pt x="0" y="328"/>
                  <a:pt x="112" y="168"/>
                </a:cubicBezTo>
                <a:cubicBezTo>
                  <a:pt x="224" y="8"/>
                  <a:pt x="368" y="48"/>
                  <a:pt x="736" y="24"/>
                </a:cubicBezTo>
                <a:cubicBezTo>
                  <a:pt x="1104" y="0"/>
                  <a:pt x="1712" y="12"/>
                  <a:pt x="2320" y="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42" name="Freeform 150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8" name="Oval 156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51" name="Oval 159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2" name="Oval 160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0"/>
          <p:cNvGrpSpPr>
            <a:grpSpLocks/>
          </p:cNvGrpSpPr>
          <p:nvPr/>
        </p:nvGrpSpPr>
        <p:grpSpPr bwMode="auto">
          <a:xfrm>
            <a:off x="4724400" y="4191000"/>
            <a:ext cx="2895600" cy="2379663"/>
            <a:chOff x="912" y="1392"/>
            <a:chExt cx="1824" cy="1499"/>
          </a:xfrm>
        </p:grpSpPr>
        <p:sp>
          <p:nvSpPr>
            <p:cNvPr id="8359" name="Rectangle 167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60" name="Rectangle 168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1" name="Arc 169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" name="Line 170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Line 171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Line 172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Line 173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Text Box 174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8367" name="Text Box 175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8368" name="Text Box 176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8369" name="Text Box 177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8370" name="Text Box 178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8371" name="AutoShape 179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2" name="Oval 180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3" name="Oval 181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4" name="Line 182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5" name="Line 183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6" name="Line 184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7" name="Line 185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Line 186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9" name="Line 187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Line 188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Line 189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2" name="Line 190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Line 191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Line 192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5" name="Line 193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6" name="Line 194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Line 195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8" name="Line 196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9" name="Line 197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0" name="Line 198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1" name="Line 199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2" name="Line 200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3" name="Line 201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4" name="Line 202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5" name="Line 203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6" name="Line 204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7" name="Line 205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8" name="Line 206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9" name="Line 207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Line 208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" name="Line 209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" name="Text Box 210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8403" name="Text Box 211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8404" name="Text Box 212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8405" name="Text Box 213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8406" name="Oval 214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" name="Text Box 215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6" name="Group 216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8409" name="Picture 217" descr="WP_20140109_00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8410" name="Freeform 218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14" name="AutoShape 222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1" name="Text Box 239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7" name="Group 219"/>
          <p:cNvGrpSpPr>
            <a:grpSpLocks/>
          </p:cNvGrpSpPr>
          <p:nvPr/>
        </p:nvGrpSpPr>
        <p:grpSpPr bwMode="auto">
          <a:xfrm rot="-272778">
            <a:off x="4953000" y="4876800"/>
            <a:ext cx="2362200" cy="2362200"/>
            <a:chOff x="1008" y="1824"/>
            <a:chExt cx="1488" cy="1488"/>
          </a:xfrm>
        </p:grpSpPr>
        <p:sp>
          <p:nvSpPr>
            <p:cNvPr id="8412" name="Freeform 220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13" name="Oval 221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33" name="AutoShape 241"/>
          <p:cNvSpPr>
            <a:spLocks noChangeArrowheads="1"/>
          </p:cNvSpPr>
          <p:nvPr/>
        </p:nvSpPr>
        <p:spPr bwMode="auto">
          <a:xfrm rot="-5400000">
            <a:off x="6019800" y="58054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3" name="Freeform 151"/>
          <p:cNvSpPr>
            <a:spLocks/>
          </p:cNvSpPr>
          <p:nvPr/>
        </p:nvSpPr>
        <p:spPr bwMode="auto">
          <a:xfrm>
            <a:off x="5645150" y="2628900"/>
            <a:ext cx="3505200" cy="4324350"/>
          </a:xfrm>
          <a:custGeom>
            <a:avLst/>
            <a:gdLst/>
            <a:ahLst/>
            <a:cxnLst>
              <a:cxn ang="0">
                <a:pos x="1772" y="72"/>
              </a:cxn>
              <a:cxn ang="0">
                <a:pos x="2012" y="72"/>
              </a:cxn>
              <a:cxn ang="0">
                <a:pos x="2060" y="504"/>
              </a:cxn>
              <a:cxn ang="0">
                <a:pos x="2060" y="2376"/>
              </a:cxn>
              <a:cxn ang="0">
                <a:pos x="1171" y="2595"/>
              </a:cxn>
              <a:cxn ang="0">
                <a:pos x="188" y="2616"/>
              </a:cxn>
              <a:cxn ang="0">
                <a:pos x="44" y="2424"/>
              </a:cxn>
            </a:cxnLst>
            <a:rect l="0" t="0" r="r" b="b"/>
            <a:pathLst>
              <a:path w="2208" h="2724">
                <a:moveTo>
                  <a:pt x="1772" y="72"/>
                </a:moveTo>
                <a:cubicBezTo>
                  <a:pt x="1868" y="36"/>
                  <a:pt x="1964" y="0"/>
                  <a:pt x="2012" y="72"/>
                </a:cubicBezTo>
                <a:cubicBezTo>
                  <a:pt x="2060" y="144"/>
                  <a:pt x="2052" y="120"/>
                  <a:pt x="2060" y="504"/>
                </a:cubicBezTo>
                <a:cubicBezTo>
                  <a:pt x="2068" y="888"/>
                  <a:pt x="2208" y="2028"/>
                  <a:pt x="2060" y="2376"/>
                </a:cubicBezTo>
                <a:cubicBezTo>
                  <a:pt x="1912" y="2724"/>
                  <a:pt x="1483" y="2555"/>
                  <a:pt x="1171" y="2595"/>
                </a:cubicBezTo>
                <a:cubicBezTo>
                  <a:pt x="859" y="2635"/>
                  <a:pt x="376" y="2644"/>
                  <a:pt x="188" y="2616"/>
                </a:cubicBezTo>
                <a:cubicBezTo>
                  <a:pt x="0" y="2588"/>
                  <a:pt x="24" y="2500"/>
                  <a:pt x="44" y="24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44" name="Freeform 152"/>
          <p:cNvSpPr>
            <a:spLocks/>
          </p:cNvSpPr>
          <p:nvPr/>
        </p:nvSpPr>
        <p:spPr bwMode="auto">
          <a:xfrm>
            <a:off x="190500" y="5384800"/>
            <a:ext cx="4762500" cy="1301750"/>
          </a:xfrm>
          <a:custGeom>
            <a:avLst/>
            <a:gdLst/>
            <a:ahLst/>
            <a:cxnLst>
              <a:cxn ang="0">
                <a:pos x="3000" y="688"/>
              </a:cxn>
              <a:cxn ang="0">
                <a:pos x="456" y="688"/>
              </a:cxn>
              <a:cxn ang="0">
                <a:pos x="264" y="0"/>
              </a:cxn>
            </a:cxnLst>
            <a:rect l="0" t="0" r="r" b="b"/>
            <a:pathLst>
              <a:path w="3000" h="820">
                <a:moveTo>
                  <a:pt x="3000" y="688"/>
                </a:moveTo>
                <a:cubicBezTo>
                  <a:pt x="1956" y="820"/>
                  <a:pt x="912" y="803"/>
                  <a:pt x="456" y="688"/>
                </a:cubicBezTo>
                <a:cubicBezTo>
                  <a:pt x="0" y="573"/>
                  <a:pt x="304" y="143"/>
                  <a:pt x="26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56" name="AutoShape 164"/>
          <p:cNvSpPr>
            <a:spLocks noChangeArrowheads="1"/>
          </p:cNvSpPr>
          <p:nvPr/>
        </p:nvSpPr>
        <p:spPr bwMode="auto">
          <a:xfrm>
            <a:off x="4876800" y="2590800"/>
            <a:ext cx="2209800" cy="1143000"/>
          </a:xfrm>
          <a:prstGeom prst="wedgeRoundRectCallout">
            <a:avLst>
              <a:gd name="adj1" fmla="val 9556"/>
              <a:gd name="adj2" fmla="val 137778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Ampe kế chỉ 0.24A</a:t>
            </a:r>
          </a:p>
        </p:txBody>
      </p:sp>
      <p:grpSp>
        <p:nvGrpSpPr>
          <p:cNvPr id="8" name="Group 242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9" name="Group 243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8436" name="Rectangle 24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7" name="Rectangle 245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8" name="Arc 246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9" name="Line 247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Line 248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Line 249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Line 250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Text Box 251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8444" name="Text Box 252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45" name="Text Box 253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8446" name="Text Box 254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8447" name="Text Box 255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8448" name="AutoShape 256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49" name="Oval 257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0" name="Oval 258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1" name="Line 259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Line 260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Line 261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Line 262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Line 263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Line 264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Line 265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Line 266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Line 267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Line 268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Line 269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Line 270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Line 271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Line 272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Line 273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Line 274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Line 275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Line 276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Line 277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Line 278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Line 279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Line 280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Line 281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Line 282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Line 283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Line 284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Line 285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Line 286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Text Box 287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8480" name="Text Box 288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8481" name="Text Box 289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8482" name="Text Box 290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8483" name="Oval 291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4" name="Text Box 292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8485" name="Picture 293" descr="WP_20140109_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8486" name="Freeform 294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7" name="Freeform 295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Text Box 296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10" name="Group 297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8490" name="Freeform 29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91" name="Oval 29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2" name="AutoShape 300"/>
          <p:cNvSpPr>
            <a:spLocks noChangeArrowheads="1"/>
          </p:cNvSpPr>
          <p:nvPr/>
        </p:nvSpPr>
        <p:spPr bwMode="auto">
          <a:xfrm rot="-5400000">
            <a:off x="2733675" y="4038600"/>
            <a:ext cx="152400" cy="3048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" name="Freeform 153"/>
          <p:cNvSpPr>
            <a:spLocks/>
          </p:cNvSpPr>
          <p:nvPr/>
        </p:nvSpPr>
        <p:spPr bwMode="auto">
          <a:xfrm>
            <a:off x="623888" y="4383088"/>
            <a:ext cx="1117600" cy="1458912"/>
          </a:xfrm>
          <a:custGeom>
            <a:avLst/>
            <a:gdLst/>
            <a:ahLst/>
            <a:cxnLst>
              <a:cxn ang="0">
                <a:pos x="0" y="649"/>
              </a:cxn>
              <a:cxn ang="0">
                <a:pos x="366" y="869"/>
              </a:cxn>
              <a:cxn ang="0">
                <a:pos x="631" y="348"/>
              </a:cxn>
              <a:cxn ang="0">
                <a:pos x="704" y="0"/>
              </a:cxn>
            </a:cxnLst>
            <a:rect l="0" t="0" r="r" b="b"/>
            <a:pathLst>
              <a:path w="704" h="919">
                <a:moveTo>
                  <a:pt x="0" y="649"/>
                </a:moveTo>
                <a:cubicBezTo>
                  <a:pt x="61" y="686"/>
                  <a:pt x="261" y="919"/>
                  <a:pt x="366" y="869"/>
                </a:cubicBezTo>
                <a:cubicBezTo>
                  <a:pt x="471" y="819"/>
                  <a:pt x="575" y="493"/>
                  <a:pt x="631" y="348"/>
                </a:cubicBezTo>
                <a:cubicBezTo>
                  <a:pt x="687" y="203"/>
                  <a:pt x="689" y="72"/>
                  <a:pt x="70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5" name="Freeform 303"/>
          <p:cNvSpPr>
            <a:spLocks/>
          </p:cNvSpPr>
          <p:nvPr/>
        </p:nvSpPr>
        <p:spPr bwMode="auto">
          <a:xfrm>
            <a:off x="609600" y="1803400"/>
            <a:ext cx="2882900" cy="3276600"/>
          </a:xfrm>
          <a:custGeom>
            <a:avLst/>
            <a:gdLst/>
            <a:ahLst/>
            <a:cxnLst>
              <a:cxn ang="0">
                <a:pos x="1776" y="1696"/>
              </a:cxn>
              <a:cxn ang="0">
                <a:pos x="1776" y="1840"/>
              </a:cxn>
              <a:cxn ang="0">
                <a:pos x="1536" y="1984"/>
              </a:cxn>
              <a:cxn ang="0">
                <a:pos x="480" y="1984"/>
              </a:cxn>
              <a:cxn ang="0">
                <a:pos x="336" y="1504"/>
              </a:cxn>
              <a:cxn ang="0">
                <a:pos x="336" y="208"/>
              </a:cxn>
              <a:cxn ang="0">
                <a:pos x="96" y="256"/>
              </a:cxn>
              <a:cxn ang="0">
                <a:pos x="0" y="448"/>
              </a:cxn>
            </a:cxnLst>
            <a:rect l="0" t="0" r="r" b="b"/>
            <a:pathLst>
              <a:path w="1816" h="2064">
                <a:moveTo>
                  <a:pt x="1776" y="1696"/>
                </a:moveTo>
                <a:cubicBezTo>
                  <a:pt x="1796" y="1744"/>
                  <a:pt x="1816" y="1792"/>
                  <a:pt x="1776" y="1840"/>
                </a:cubicBezTo>
                <a:cubicBezTo>
                  <a:pt x="1736" y="1888"/>
                  <a:pt x="1752" y="1960"/>
                  <a:pt x="1536" y="1984"/>
                </a:cubicBezTo>
                <a:cubicBezTo>
                  <a:pt x="1320" y="2008"/>
                  <a:pt x="680" y="2064"/>
                  <a:pt x="480" y="1984"/>
                </a:cubicBezTo>
                <a:cubicBezTo>
                  <a:pt x="280" y="1904"/>
                  <a:pt x="360" y="1800"/>
                  <a:pt x="336" y="1504"/>
                </a:cubicBezTo>
                <a:cubicBezTo>
                  <a:pt x="312" y="1208"/>
                  <a:pt x="376" y="416"/>
                  <a:pt x="336" y="208"/>
                </a:cubicBezTo>
                <a:cubicBezTo>
                  <a:pt x="296" y="0"/>
                  <a:pt x="152" y="216"/>
                  <a:pt x="96" y="256"/>
                </a:cubicBezTo>
                <a:cubicBezTo>
                  <a:pt x="40" y="296"/>
                  <a:pt x="20" y="372"/>
                  <a:pt x="0" y="44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238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2" name="Group 97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4" name="Group 30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22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25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6" name="Group 37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23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32" name="Line 40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Line 41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Line 42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223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8" name="Group 224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9" name="Group 22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41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19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20" name="Line 22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1" name="Line 22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2" name="Line 23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31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1" name="Group 232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425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26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27" name="Line 235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8" name="Line 236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9" name="Line 237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357" name="AutoShape 165"/>
          <p:cNvSpPr>
            <a:spLocks noChangeArrowheads="1"/>
          </p:cNvSpPr>
          <p:nvPr/>
        </p:nvSpPr>
        <p:spPr bwMode="auto">
          <a:xfrm>
            <a:off x="1676400" y="914400"/>
            <a:ext cx="2209800" cy="1143000"/>
          </a:xfrm>
          <a:prstGeom prst="wedgeRoundRectCallout">
            <a:avLst>
              <a:gd name="adj1" fmla="val 7329"/>
              <a:gd name="adj2" fmla="val 118333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6V</a:t>
            </a:r>
          </a:p>
        </p:txBody>
      </p:sp>
      <p:sp>
        <p:nvSpPr>
          <p:cNvPr id="8496" name="Text Box 304"/>
          <p:cNvSpPr txBox="1">
            <a:spLocks noChangeArrowheads="1"/>
          </p:cNvSpPr>
          <p:nvPr/>
        </p:nvSpPr>
        <p:spPr bwMode="auto">
          <a:xfrm>
            <a:off x="304800" y="242888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83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35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2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2" grpId="0" animBg="1"/>
      <p:bldP spid="8352" grpId="1" animBg="1"/>
      <p:bldP spid="8352" grpId="2" animBg="1"/>
      <p:bldP spid="8356" grpId="0" animBg="1"/>
      <p:bldP spid="83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" name="Text Box 280"/>
          <p:cNvSpPr txBox="1">
            <a:spLocks noChangeArrowheads="1"/>
          </p:cNvSpPr>
          <p:nvPr/>
        </p:nvSpPr>
        <p:spPr bwMode="auto">
          <a:xfrm>
            <a:off x="4419600" y="1676400"/>
            <a:ext cx="2590800" cy="22272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8" name="Freeform 128"/>
          <p:cNvSpPr>
            <a:spLocks/>
          </p:cNvSpPr>
          <p:nvPr/>
        </p:nvSpPr>
        <p:spPr bwMode="auto">
          <a:xfrm>
            <a:off x="508000" y="952500"/>
            <a:ext cx="3683000" cy="1562100"/>
          </a:xfrm>
          <a:custGeom>
            <a:avLst/>
            <a:gdLst/>
            <a:ahLst/>
            <a:cxnLst>
              <a:cxn ang="0">
                <a:pos x="64" y="984"/>
              </a:cxn>
              <a:cxn ang="0">
                <a:pos x="112" y="168"/>
              </a:cxn>
              <a:cxn ang="0">
                <a:pos x="736" y="24"/>
              </a:cxn>
              <a:cxn ang="0">
                <a:pos x="2320" y="24"/>
              </a:cxn>
            </a:cxnLst>
            <a:rect l="0" t="0" r="r" b="b"/>
            <a:pathLst>
              <a:path w="2320" h="984">
                <a:moveTo>
                  <a:pt x="64" y="984"/>
                </a:moveTo>
                <a:cubicBezTo>
                  <a:pt x="32" y="656"/>
                  <a:pt x="0" y="328"/>
                  <a:pt x="112" y="168"/>
                </a:cubicBezTo>
                <a:cubicBezTo>
                  <a:pt x="224" y="8"/>
                  <a:pt x="368" y="48"/>
                  <a:pt x="736" y="24"/>
                </a:cubicBezTo>
                <a:cubicBezTo>
                  <a:pt x="1104" y="0"/>
                  <a:pt x="1712" y="12"/>
                  <a:pt x="2320" y="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69" name="Freeform 129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0374" name="Rectangle 13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76" name="Oval 13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Oval 137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Text Box 143"/>
          <p:cNvSpPr txBox="1">
            <a:spLocks noChangeArrowheads="1"/>
          </p:cNvSpPr>
          <p:nvPr/>
        </p:nvSpPr>
        <p:spPr bwMode="auto">
          <a:xfrm>
            <a:off x="1752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sp>
        <p:nvSpPr>
          <p:cNvPr id="10384" name="Text Box 144"/>
          <p:cNvSpPr txBox="1">
            <a:spLocks noChangeArrowheads="1"/>
          </p:cNvSpPr>
          <p:nvPr/>
        </p:nvSpPr>
        <p:spPr bwMode="auto">
          <a:xfrm>
            <a:off x="5105400" y="624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grpSp>
        <p:nvGrpSpPr>
          <p:cNvPr id="5" name="Group 161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6" name="Group 162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10403" name="Rectangle 16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4" name="Rectangle 164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5" name="Arc 165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Line 166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167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Line 168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Line 169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Text Box 170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0411" name="Text Box 171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0412" name="Text Box 172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0413" name="Text Box 173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0414" name="Text Box 174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10415" name="AutoShape 175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Oval 176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Oval 177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Line 178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Line 179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180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Line 181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Line 182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Line 183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Line 184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Line 185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Line 186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Line 187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Line 188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Line 189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Line 190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Line 191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Line 192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Line 193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Line 194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Line 195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Line 196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Line 197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Line 198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Line 199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Line 200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Line 201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Line 202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Line 203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Line 204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Line 205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Text Box 206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0447" name="Text Box 207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0448" name="Text Box 208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0449" name="Text Box 209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10450" name="Oval 210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" name="Text Box 211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10452" name="Picture 212" descr="WP_20140109_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10453" name="Freeform 213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Freeform 214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Text Box 215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7" name="Group 216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10457" name="Freeform 217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8" name="Oval 218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9" name="Freeform 219"/>
          <p:cNvSpPr>
            <a:spLocks/>
          </p:cNvSpPr>
          <p:nvPr/>
        </p:nvSpPr>
        <p:spPr bwMode="auto">
          <a:xfrm>
            <a:off x="685800" y="1879600"/>
            <a:ext cx="2768600" cy="3517900"/>
          </a:xfrm>
          <a:custGeom>
            <a:avLst/>
            <a:gdLst/>
            <a:ahLst/>
            <a:cxnLst>
              <a:cxn ang="0">
                <a:pos x="1728" y="1648"/>
              </a:cxn>
              <a:cxn ang="0">
                <a:pos x="1680" y="1840"/>
              </a:cxn>
              <a:cxn ang="0">
                <a:pos x="1344" y="1936"/>
              </a:cxn>
              <a:cxn ang="0">
                <a:pos x="384" y="1936"/>
              </a:cxn>
              <a:cxn ang="0">
                <a:pos x="288" y="256"/>
              </a:cxn>
              <a:cxn ang="0">
                <a:pos x="0" y="400"/>
              </a:cxn>
            </a:cxnLst>
            <a:rect l="0" t="0" r="r" b="b"/>
            <a:pathLst>
              <a:path w="1744" h="2216">
                <a:moveTo>
                  <a:pt x="1728" y="1648"/>
                </a:moveTo>
                <a:cubicBezTo>
                  <a:pt x="1736" y="1720"/>
                  <a:pt x="1744" y="1792"/>
                  <a:pt x="1680" y="1840"/>
                </a:cubicBezTo>
                <a:cubicBezTo>
                  <a:pt x="1616" y="1888"/>
                  <a:pt x="1560" y="1920"/>
                  <a:pt x="1344" y="1936"/>
                </a:cubicBezTo>
                <a:cubicBezTo>
                  <a:pt x="1128" y="1952"/>
                  <a:pt x="560" y="2216"/>
                  <a:pt x="384" y="1936"/>
                </a:cubicBezTo>
                <a:cubicBezTo>
                  <a:pt x="208" y="1656"/>
                  <a:pt x="352" y="512"/>
                  <a:pt x="288" y="256"/>
                </a:cubicBezTo>
                <a:cubicBezTo>
                  <a:pt x="224" y="0"/>
                  <a:pt x="112" y="200"/>
                  <a:pt x="0" y="4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2" name="Freeform 132"/>
          <p:cNvSpPr>
            <a:spLocks/>
          </p:cNvSpPr>
          <p:nvPr/>
        </p:nvSpPr>
        <p:spPr bwMode="auto">
          <a:xfrm>
            <a:off x="609600" y="4441825"/>
            <a:ext cx="1058863" cy="1316038"/>
          </a:xfrm>
          <a:custGeom>
            <a:avLst/>
            <a:gdLst/>
            <a:ahLst/>
            <a:cxnLst>
              <a:cxn ang="0">
                <a:pos x="0" y="594"/>
              </a:cxn>
              <a:cxn ang="0">
                <a:pos x="329" y="768"/>
              </a:cxn>
              <a:cxn ang="0">
                <a:pos x="528" y="226"/>
              </a:cxn>
              <a:cxn ang="0">
                <a:pos x="667" y="0"/>
              </a:cxn>
            </a:cxnLst>
            <a:rect l="0" t="0" r="r" b="b"/>
            <a:pathLst>
              <a:path w="667" h="829">
                <a:moveTo>
                  <a:pt x="0" y="594"/>
                </a:moveTo>
                <a:cubicBezTo>
                  <a:pt x="55" y="621"/>
                  <a:pt x="241" y="829"/>
                  <a:pt x="329" y="768"/>
                </a:cubicBezTo>
                <a:cubicBezTo>
                  <a:pt x="417" y="707"/>
                  <a:pt x="472" y="354"/>
                  <a:pt x="528" y="226"/>
                </a:cubicBezTo>
                <a:cubicBezTo>
                  <a:pt x="584" y="98"/>
                  <a:pt x="638" y="47"/>
                  <a:pt x="667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0" name="AutoShape 140"/>
          <p:cNvSpPr>
            <a:spLocks noChangeArrowheads="1"/>
          </p:cNvSpPr>
          <p:nvPr/>
        </p:nvSpPr>
        <p:spPr bwMode="auto">
          <a:xfrm>
            <a:off x="533400" y="0"/>
            <a:ext cx="1752600" cy="1524000"/>
          </a:xfrm>
          <a:prstGeom prst="wedgeRoundRectCallout">
            <a:avLst>
              <a:gd name="adj1" fmla="val -43477"/>
              <a:gd name="adj2" fmla="val 9104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Đổi chiều dòng điện</a:t>
            </a:r>
          </a:p>
        </p:txBody>
      </p:sp>
      <p:grpSp>
        <p:nvGrpSpPr>
          <p:cNvPr id="8" name="Group 220"/>
          <p:cNvGrpSpPr>
            <a:grpSpLocks/>
          </p:cNvGrpSpPr>
          <p:nvPr/>
        </p:nvGrpSpPr>
        <p:grpSpPr bwMode="auto">
          <a:xfrm>
            <a:off x="4953000" y="4343400"/>
            <a:ext cx="2895600" cy="2379663"/>
            <a:chOff x="912" y="1392"/>
            <a:chExt cx="1824" cy="1499"/>
          </a:xfrm>
        </p:grpSpPr>
        <p:sp>
          <p:nvSpPr>
            <p:cNvPr id="10461" name="Rectangle 221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62" name="Rectangle 222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3" name="Arc 223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4" name="Line 224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Line 225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6" name="Line 226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Line 227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8" name="Text Box 228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0469" name="Text Box 229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0470" name="Text Box 230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0471" name="Text Box 231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0472" name="Text Box 232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0473" name="AutoShape 233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" name="Oval 234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" name="Oval 235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" name="Line 236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7" name="Line 237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8" name="Line 238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Line 239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Line 240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1" name="Line 241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242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243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244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Line 245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6" name="Line 246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247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Line 248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9" name="Line 249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250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Line 251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Line 252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Line 253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Line 254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Line 255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6" name="Line 256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7" name="Line 257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Line 258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Line 259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Line 260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1" name="Line 261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2" name="Line 262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Line 263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4" name="Text Box 264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0505" name="Text Box 265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0506" name="Text Box 266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10507" name="Text Box 267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10508" name="Oval 268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9" name="Text Box 269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9" name="Group 270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10511" name="Picture 271" descr="WP_20140109_0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10512" name="Freeform 272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13" name="AutoShape 273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4" name="Text Box 274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10" name="Group 275"/>
          <p:cNvGrpSpPr>
            <a:grpSpLocks/>
          </p:cNvGrpSpPr>
          <p:nvPr/>
        </p:nvGrpSpPr>
        <p:grpSpPr bwMode="auto">
          <a:xfrm rot="-272778">
            <a:off x="5181600" y="5029200"/>
            <a:ext cx="2362200" cy="2362200"/>
            <a:chOff x="1008" y="1824"/>
            <a:chExt cx="1488" cy="1488"/>
          </a:xfrm>
        </p:grpSpPr>
        <p:sp>
          <p:nvSpPr>
            <p:cNvPr id="10516" name="Freeform 276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Oval 277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18" name="AutoShape 278"/>
          <p:cNvSpPr>
            <a:spLocks noChangeArrowheads="1"/>
          </p:cNvSpPr>
          <p:nvPr/>
        </p:nvSpPr>
        <p:spPr bwMode="auto">
          <a:xfrm rot="-5400000">
            <a:off x="6248400" y="59578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0" name="Freeform 130"/>
          <p:cNvSpPr>
            <a:spLocks/>
          </p:cNvSpPr>
          <p:nvPr/>
        </p:nvSpPr>
        <p:spPr bwMode="auto">
          <a:xfrm>
            <a:off x="5851525" y="2628900"/>
            <a:ext cx="3303588" cy="4337050"/>
          </a:xfrm>
          <a:custGeom>
            <a:avLst/>
            <a:gdLst/>
            <a:ahLst/>
            <a:cxnLst>
              <a:cxn ang="0">
                <a:pos x="1642" y="72"/>
              </a:cxn>
              <a:cxn ang="0">
                <a:pos x="1882" y="72"/>
              </a:cxn>
              <a:cxn ang="0">
                <a:pos x="1930" y="504"/>
              </a:cxn>
              <a:cxn ang="0">
                <a:pos x="1930" y="2376"/>
              </a:cxn>
              <a:cxn ang="0">
                <a:pos x="1023" y="2641"/>
              </a:cxn>
              <a:cxn ang="0">
                <a:pos x="163" y="2605"/>
              </a:cxn>
              <a:cxn ang="0">
                <a:pos x="44" y="2522"/>
              </a:cxn>
            </a:cxnLst>
            <a:rect l="0" t="0" r="r" b="b"/>
            <a:pathLst>
              <a:path w="2081" h="2732">
                <a:moveTo>
                  <a:pt x="1642" y="72"/>
                </a:moveTo>
                <a:cubicBezTo>
                  <a:pt x="1738" y="36"/>
                  <a:pt x="1834" y="0"/>
                  <a:pt x="1882" y="72"/>
                </a:cubicBezTo>
                <a:cubicBezTo>
                  <a:pt x="1930" y="144"/>
                  <a:pt x="1922" y="120"/>
                  <a:pt x="1930" y="504"/>
                </a:cubicBezTo>
                <a:cubicBezTo>
                  <a:pt x="1938" y="888"/>
                  <a:pt x="2081" y="2020"/>
                  <a:pt x="1930" y="2376"/>
                </a:cubicBezTo>
                <a:cubicBezTo>
                  <a:pt x="1779" y="2732"/>
                  <a:pt x="1317" y="2603"/>
                  <a:pt x="1023" y="2641"/>
                </a:cubicBezTo>
                <a:cubicBezTo>
                  <a:pt x="729" y="2679"/>
                  <a:pt x="326" y="2625"/>
                  <a:pt x="163" y="2605"/>
                </a:cubicBezTo>
                <a:cubicBezTo>
                  <a:pt x="0" y="2585"/>
                  <a:pt x="69" y="2539"/>
                  <a:pt x="44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1" name="Freeform 131"/>
          <p:cNvSpPr>
            <a:spLocks/>
          </p:cNvSpPr>
          <p:nvPr/>
        </p:nvSpPr>
        <p:spPr bwMode="auto">
          <a:xfrm>
            <a:off x="147638" y="5326063"/>
            <a:ext cx="5048250" cy="1354137"/>
          </a:xfrm>
          <a:custGeom>
            <a:avLst/>
            <a:gdLst/>
            <a:ahLst/>
            <a:cxnLst>
              <a:cxn ang="0">
                <a:pos x="3180" y="768"/>
              </a:cxn>
              <a:cxn ang="0">
                <a:pos x="483" y="725"/>
              </a:cxn>
              <a:cxn ang="0">
                <a:pos x="282" y="0"/>
              </a:cxn>
            </a:cxnLst>
            <a:rect l="0" t="0" r="r" b="b"/>
            <a:pathLst>
              <a:path w="3180" h="853">
                <a:moveTo>
                  <a:pt x="3180" y="768"/>
                </a:moveTo>
                <a:cubicBezTo>
                  <a:pt x="2732" y="761"/>
                  <a:pt x="966" y="853"/>
                  <a:pt x="483" y="725"/>
                </a:cubicBezTo>
                <a:cubicBezTo>
                  <a:pt x="0" y="597"/>
                  <a:pt x="324" y="151"/>
                  <a:pt x="282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160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25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5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6" name="Group 22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26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7" name="Line 27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45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8" name="Group 146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9" name="Group 147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388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89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90" name="Line 150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1" name="Line 151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2" name="Line 152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53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1" name="Group 154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395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96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97" name="Line 157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8" name="Line 158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9" name="Line 159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19" name="AutoShape 279"/>
          <p:cNvSpPr>
            <a:spLocks noChangeArrowheads="1"/>
          </p:cNvSpPr>
          <p:nvPr/>
        </p:nvSpPr>
        <p:spPr bwMode="auto">
          <a:xfrm rot="-5400000">
            <a:off x="2767013" y="3962400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AutoShape 142"/>
          <p:cNvSpPr>
            <a:spLocks noChangeArrowheads="1"/>
          </p:cNvSpPr>
          <p:nvPr/>
        </p:nvSpPr>
        <p:spPr bwMode="auto">
          <a:xfrm>
            <a:off x="2743200" y="-228600"/>
            <a:ext cx="5791200" cy="54864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quay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03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037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52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52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" grpId="0" animBg="1"/>
      <p:bldP spid="10520" grpId="1" animBg="1"/>
      <p:bldP spid="10377" grpId="0" animBg="1"/>
      <p:bldP spid="10377" grpId="1" animBg="1"/>
      <p:bldP spid="10377" grpId="2" animBg="1"/>
      <p:bldP spid="10380" grpId="0" animBg="1"/>
      <p:bldP spid="103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" name="Text Box 194"/>
          <p:cNvSpPr txBox="1">
            <a:spLocks noChangeArrowheads="1"/>
          </p:cNvSpPr>
          <p:nvPr/>
        </p:nvSpPr>
        <p:spPr bwMode="auto">
          <a:xfrm>
            <a:off x="4191000" y="1524000"/>
            <a:ext cx="2667000" cy="22272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7" name="Freeform 13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752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05400" y="624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16409" name="Rectangle 2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Rectangle 26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rc 27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Text Box 32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6417" name="Text Box 33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6418" name="Text Box 34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6419" name="Text Box 35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6420" name="Text Box 36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16421" name="AutoShape 37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Oval 38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Oval 39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Line 46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47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48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49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50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51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52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Line 53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54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Line 55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56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57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58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Line 59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60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Line 61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Line 62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63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64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Line 65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Line 67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Text Box 68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6453" name="Text Box 69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6454" name="Text Box 70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6455" name="Text Box 71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16456" name="Oval 72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Text Box 73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16458" name="Picture 74" descr="WP_20140109_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6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Text Box 77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16463" name="Freeform 79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Oval 80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4953000" y="4343400"/>
            <a:ext cx="2895600" cy="2379663"/>
            <a:chOff x="912" y="1392"/>
            <a:chExt cx="1824" cy="1499"/>
          </a:xfrm>
        </p:grpSpPr>
        <p:sp>
          <p:nvSpPr>
            <p:cNvPr id="16469" name="Rectangle 85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70" name="Rectangle 86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Arc 87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Line 88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1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Text Box 92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6477" name="Text Box 93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6478" name="Text Box 94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6479" name="Text Box 95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6480" name="Text Box 96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6481" name="AutoShape 97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Oval 98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Oval 99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02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03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08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14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5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6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18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19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20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21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23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5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6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7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Text Box 128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6513" name="Text Box 129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6514" name="Text Box 130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16515" name="Text Box 131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16516" name="Oval 132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7" name="Text Box 133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9" name="Group 134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16519" name="Picture 135" descr="WP_20140109_0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16520" name="Freeform 136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21" name="AutoShape 137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2" name="Text Box 138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10" name="Group 139"/>
          <p:cNvGrpSpPr>
            <a:grpSpLocks/>
          </p:cNvGrpSpPr>
          <p:nvPr/>
        </p:nvGrpSpPr>
        <p:grpSpPr bwMode="auto">
          <a:xfrm rot="-272778">
            <a:off x="5181600" y="5029200"/>
            <a:ext cx="2362200" cy="2362200"/>
            <a:chOff x="1008" y="1824"/>
            <a:chExt cx="1488" cy="1488"/>
          </a:xfrm>
        </p:grpSpPr>
        <p:sp>
          <p:nvSpPr>
            <p:cNvPr id="16524" name="Freeform 140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Oval 141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26" name="AutoShape 142"/>
          <p:cNvSpPr>
            <a:spLocks noChangeArrowheads="1"/>
          </p:cNvSpPr>
          <p:nvPr/>
        </p:nvSpPr>
        <p:spPr bwMode="auto">
          <a:xfrm rot="-5400000">
            <a:off x="6248400" y="59578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27" name="Freeform 143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187"/>
          <p:cNvGrpSpPr>
            <a:grpSpLocks/>
          </p:cNvGrpSpPr>
          <p:nvPr/>
        </p:nvGrpSpPr>
        <p:grpSpPr bwMode="auto">
          <a:xfrm>
            <a:off x="147638" y="952500"/>
            <a:ext cx="5048250" cy="5727700"/>
            <a:chOff x="93" y="600"/>
            <a:chExt cx="3180" cy="3608"/>
          </a:xfrm>
        </p:grpSpPr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20" y="600"/>
              <a:ext cx="2320" cy="984"/>
            </a:xfrm>
            <a:custGeom>
              <a:avLst/>
              <a:gdLst/>
              <a:ahLst/>
              <a:cxnLst>
                <a:cxn ang="0">
                  <a:pos x="64" y="984"/>
                </a:cxn>
                <a:cxn ang="0">
                  <a:pos x="112" y="168"/>
                </a:cxn>
                <a:cxn ang="0">
                  <a:pos x="736" y="24"/>
                </a:cxn>
                <a:cxn ang="0">
                  <a:pos x="2320" y="24"/>
                </a:cxn>
              </a:cxnLst>
              <a:rect l="0" t="0" r="r" b="b"/>
              <a:pathLst>
                <a:path w="2320" h="984">
                  <a:moveTo>
                    <a:pt x="64" y="984"/>
                  </a:moveTo>
                  <a:cubicBezTo>
                    <a:pt x="32" y="656"/>
                    <a:pt x="0" y="328"/>
                    <a:pt x="112" y="168"/>
                  </a:cubicBezTo>
                  <a:cubicBezTo>
                    <a:pt x="224" y="8"/>
                    <a:pt x="368" y="48"/>
                    <a:pt x="736" y="24"/>
                  </a:cubicBezTo>
                  <a:cubicBezTo>
                    <a:pt x="1104" y="0"/>
                    <a:pt x="1712" y="12"/>
                    <a:pt x="2320" y="2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81"/>
            <p:cNvSpPr>
              <a:spLocks/>
            </p:cNvSpPr>
            <p:nvPr/>
          </p:nvSpPr>
          <p:spPr bwMode="auto">
            <a:xfrm>
              <a:off x="432" y="1184"/>
              <a:ext cx="1744" cy="2216"/>
            </a:xfrm>
            <a:custGeom>
              <a:avLst/>
              <a:gdLst/>
              <a:ahLst/>
              <a:cxnLst>
                <a:cxn ang="0">
                  <a:pos x="1728" y="1648"/>
                </a:cxn>
                <a:cxn ang="0">
                  <a:pos x="1680" y="1840"/>
                </a:cxn>
                <a:cxn ang="0">
                  <a:pos x="1344" y="1936"/>
                </a:cxn>
                <a:cxn ang="0">
                  <a:pos x="384" y="1936"/>
                </a:cxn>
                <a:cxn ang="0">
                  <a:pos x="288" y="256"/>
                </a:cxn>
                <a:cxn ang="0">
                  <a:pos x="0" y="400"/>
                </a:cxn>
              </a:cxnLst>
              <a:rect l="0" t="0" r="r" b="b"/>
              <a:pathLst>
                <a:path w="1744" h="2216">
                  <a:moveTo>
                    <a:pt x="1728" y="1648"/>
                  </a:moveTo>
                  <a:cubicBezTo>
                    <a:pt x="1736" y="1720"/>
                    <a:pt x="1744" y="1792"/>
                    <a:pt x="1680" y="1840"/>
                  </a:cubicBezTo>
                  <a:cubicBezTo>
                    <a:pt x="1616" y="1888"/>
                    <a:pt x="1560" y="1920"/>
                    <a:pt x="1344" y="1936"/>
                  </a:cubicBezTo>
                  <a:cubicBezTo>
                    <a:pt x="1128" y="1952"/>
                    <a:pt x="560" y="2216"/>
                    <a:pt x="384" y="1936"/>
                  </a:cubicBezTo>
                  <a:cubicBezTo>
                    <a:pt x="208" y="1656"/>
                    <a:pt x="352" y="512"/>
                    <a:pt x="288" y="256"/>
                  </a:cubicBezTo>
                  <a:cubicBezTo>
                    <a:pt x="224" y="0"/>
                    <a:pt x="112" y="200"/>
                    <a:pt x="0" y="4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82"/>
            <p:cNvSpPr>
              <a:spLocks/>
            </p:cNvSpPr>
            <p:nvPr/>
          </p:nvSpPr>
          <p:spPr bwMode="auto">
            <a:xfrm>
              <a:off x="384" y="2798"/>
              <a:ext cx="667" cy="829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329" y="768"/>
                </a:cxn>
                <a:cxn ang="0">
                  <a:pos x="528" y="226"/>
                </a:cxn>
                <a:cxn ang="0">
                  <a:pos x="667" y="0"/>
                </a:cxn>
              </a:cxnLst>
              <a:rect l="0" t="0" r="r" b="b"/>
              <a:pathLst>
                <a:path w="667" h="829">
                  <a:moveTo>
                    <a:pt x="0" y="594"/>
                  </a:moveTo>
                  <a:cubicBezTo>
                    <a:pt x="55" y="621"/>
                    <a:pt x="241" y="829"/>
                    <a:pt x="329" y="768"/>
                  </a:cubicBezTo>
                  <a:cubicBezTo>
                    <a:pt x="417" y="707"/>
                    <a:pt x="472" y="354"/>
                    <a:pt x="528" y="226"/>
                  </a:cubicBezTo>
                  <a:cubicBezTo>
                    <a:pt x="584" y="98"/>
                    <a:pt x="638" y="47"/>
                    <a:pt x="667" y="0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144"/>
            <p:cNvSpPr>
              <a:spLocks/>
            </p:cNvSpPr>
            <p:nvPr/>
          </p:nvSpPr>
          <p:spPr bwMode="auto">
            <a:xfrm>
              <a:off x="93" y="3355"/>
              <a:ext cx="3180" cy="853"/>
            </a:xfrm>
            <a:custGeom>
              <a:avLst/>
              <a:gdLst/>
              <a:ahLst/>
              <a:cxnLst>
                <a:cxn ang="0">
                  <a:pos x="3180" y="768"/>
                </a:cxn>
                <a:cxn ang="0">
                  <a:pos x="483" y="725"/>
                </a:cxn>
                <a:cxn ang="0">
                  <a:pos x="282" y="0"/>
                </a:cxn>
              </a:cxnLst>
              <a:rect l="0" t="0" r="r" b="b"/>
              <a:pathLst>
                <a:path w="3180" h="853">
                  <a:moveTo>
                    <a:pt x="3180" y="768"/>
                  </a:moveTo>
                  <a:cubicBezTo>
                    <a:pt x="2732" y="761"/>
                    <a:pt x="966" y="853"/>
                    <a:pt x="483" y="725"/>
                  </a:cubicBezTo>
                  <a:cubicBezTo>
                    <a:pt x="0" y="597"/>
                    <a:pt x="324" y="151"/>
                    <a:pt x="282" y="0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3" name="Group 146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4" name="Group 147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5" name="Group 148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3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34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35" name="Line 151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Line 152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7" name="Line 153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4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7" name="Group 15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40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4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42" name="Line 15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Line 15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4" name="Line 16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61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9" name="Group 162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20" name="Group 163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4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49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50" name="Line 166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Line 167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2" name="Line 168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9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2" name="Group 170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55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56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57" name="Line 173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Line 174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9" name="Line 175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560" name="AutoShape 176"/>
          <p:cNvSpPr>
            <a:spLocks noChangeArrowheads="1"/>
          </p:cNvSpPr>
          <p:nvPr/>
        </p:nvSpPr>
        <p:spPr bwMode="auto">
          <a:xfrm rot="-5400000">
            <a:off x="2767013" y="3962400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78"/>
          <p:cNvGrpSpPr>
            <a:grpSpLocks/>
          </p:cNvGrpSpPr>
          <p:nvPr/>
        </p:nvGrpSpPr>
        <p:grpSpPr bwMode="auto">
          <a:xfrm>
            <a:off x="228600" y="3124200"/>
            <a:ext cx="990600" cy="1143000"/>
            <a:chOff x="1296" y="3294"/>
            <a:chExt cx="672" cy="480"/>
          </a:xfrm>
        </p:grpSpPr>
        <p:sp>
          <p:nvSpPr>
            <p:cNvPr id="16563" name="Rectangle 179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4" name="Oval 180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5" name="Oval 181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6" name="Text Box 182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AC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  <p:sp>
          <p:nvSpPr>
            <p:cNvPr id="16567" name="AutoShape 183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8" name="AutoShape 184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Oval 186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92"/>
          <p:cNvGrpSpPr>
            <a:grpSpLocks/>
          </p:cNvGrpSpPr>
          <p:nvPr/>
        </p:nvGrpSpPr>
        <p:grpSpPr bwMode="auto">
          <a:xfrm>
            <a:off x="177800" y="990600"/>
            <a:ext cx="5003800" cy="5562600"/>
            <a:chOff x="112" y="624"/>
            <a:chExt cx="3152" cy="3504"/>
          </a:xfrm>
        </p:grpSpPr>
        <p:sp>
          <p:nvSpPr>
            <p:cNvPr id="16572" name="Freeform 188"/>
            <p:cNvSpPr>
              <a:spLocks/>
            </p:cNvSpPr>
            <p:nvPr/>
          </p:nvSpPr>
          <p:spPr bwMode="auto">
            <a:xfrm>
              <a:off x="432" y="2448"/>
              <a:ext cx="1728" cy="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24"/>
                </a:cxn>
                <a:cxn ang="0">
                  <a:pos x="720" y="720"/>
                </a:cxn>
                <a:cxn ang="0">
                  <a:pos x="1488" y="624"/>
                </a:cxn>
                <a:cxn ang="0">
                  <a:pos x="1728" y="384"/>
                </a:cxn>
              </a:cxnLst>
              <a:rect l="0" t="0" r="r" b="b"/>
              <a:pathLst>
                <a:path w="1728" h="744">
                  <a:moveTo>
                    <a:pt x="0" y="0"/>
                  </a:moveTo>
                  <a:cubicBezTo>
                    <a:pt x="12" y="252"/>
                    <a:pt x="24" y="504"/>
                    <a:pt x="144" y="624"/>
                  </a:cubicBezTo>
                  <a:cubicBezTo>
                    <a:pt x="264" y="744"/>
                    <a:pt x="496" y="720"/>
                    <a:pt x="720" y="720"/>
                  </a:cubicBezTo>
                  <a:cubicBezTo>
                    <a:pt x="944" y="720"/>
                    <a:pt x="1320" y="680"/>
                    <a:pt x="1488" y="624"/>
                  </a:cubicBezTo>
                  <a:cubicBezTo>
                    <a:pt x="1656" y="568"/>
                    <a:pt x="1692" y="476"/>
                    <a:pt x="1728" y="38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>
              <a:off x="432" y="624"/>
              <a:ext cx="2208" cy="1872"/>
            </a:xfrm>
            <a:custGeom>
              <a:avLst/>
              <a:gdLst/>
              <a:ahLst/>
              <a:cxnLst>
                <a:cxn ang="0">
                  <a:pos x="0" y="1824"/>
                </a:cxn>
                <a:cxn ang="0">
                  <a:pos x="288" y="1824"/>
                </a:cxn>
                <a:cxn ang="0">
                  <a:pos x="384" y="1536"/>
                </a:cxn>
                <a:cxn ang="0">
                  <a:pos x="432" y="576"/>
                </a:cxn>
                <a:cxn ang="0">
                  <a:pos x="1440" y="96"/>
                </a:cxn>
                <a:cxn ang="0">
                  <a:pos x="2208" y="0"/>
                </a:cxn>
              </a:cxnLst>
              <a:rect l="0" t="0" r="r" b="b"/>
              <a:pathLst>
                <a:path w="2208" h="1872">
                  <a:moveTo>
                    <a:pt x="0" y="1824"/>
                  </a:moveTo>
                  <a:cubicBezTo>
                    <a:pt x="112" y="1848"/>
                    <a:pt x="224" y="1872"/>
                    <a:pt x="288" y="1824"/>
                  </a:cubicBezTo>
                  <a:cubicBezTo>
                    <a:pt x="352" y="1776"/>
                    <a:pt x="360" y="1744"/>
                    <a:pt x="384" y="1536"/>
                  </a:cubicBezTo>
                  <a:cubicBezTo>
                    <a:pt x="408" y="1328"/>
                    <a:pt x="256" y="816"/>
                    <a:pt x="432" y="576"/>
                  </a:cubicBezTo>
                  <a:cubicBezTo>
                    <a:pt x="608" y="336"/>
                    <a:pt x="1144" y="192"/>
                    <a:pt x="1440" y="96"/>
                  </a:cubicBezTo>
                  <a:cubicBezTo>
                    <a:pt x="1736" y="0"/>
                    <a:pt x="1972" y="0"/>
                    <a:pt x="220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Freeform 190"/>
            <p:cNvSpPr>
              <a:spLocks/>
            </p:cNvSpPr>
            <p:nvPr/>
          </p:nvSpPr>
          <p:spPr bwMode="auto">
            <a:xfrm>
              <a:off x="240" y="2448"/>
              <a:ext cx="816" cy="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76"/>
                </a:cxn>
                <a:cxn ang="0">
                  <a:pos x="432" y="864"/>
                </a:cxn>
                <a:cxn ang="0">
                  <a:pos x="816" y="384"/>
                </a:cxn>
              </a:cxnLst>
              <a:rect l="0" t="0" r="r" b="b"/>
              <a:pathLst>
                <a:path w="816" h="896">
                  <a:moveTo>
                    <a:pt x="0" y="0"/>
                  </a:moveTo>
                  <a:cubicBezTo>
                    <a:pt x="12" y="216"/>
                    <a:pt x="24" y="432"/>
                    <a:pt x="96" y="576"/>
                  </a:cubicBezTo>
                  <a:cubicBezTo>
                    <a:pt x="168" y="720"/>
                    <a:pt x="312" y="896"/>
                    <a:pt x="432" y="864"/>
                  </a:cubicBezTo>
                  <a:cubicBezTo>
                    <a:pt x="552" y="832"/>
                    <a:pt x="736" y="440"/>
                    <a:pt x="816" y="384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Freeform 191"/>
            <p:cNvSpPr>
              <a:spLocks/>
            </p:cNvSpPr>
            <p:nvPr/>
          </p:nvSpPr>
          <p:spPr bwMode="auto">
            <a:xfrm>
              <a:off x="112" y="2448"/>
              <a:ext cx="3152" cy="168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0" y="912"/>
                </a:cxn>
                <a:cxn ang="0">
                  <a:pos x="512" y="1536"/>
                </a:cxn>
                <a:cxn ang="0">
                  <a:pos x="3152" y="1680"/>
                </a:cxn>
              </a:cxnLst>
              <a:rect l="0" t="0" r="r" b="b"/>
              <a:pathLst>
                <a:path w="3152" h="1680">
                  <a:moveTo>
                    <a:pt x="128" y="0"/>
                  </a:moveTo>
                  <a:cubicBezTo>
                    <a:pt x="72" y="328"/>
                    <a:pt x="16" y="656"/>
                    <a:pt x="80" y="912"/>
                  </a:cubicBezTo>
                  <a:cubicBezTo>
                    <a:pt x="144" y="1168"/>
                    <a:pt x="0" y="1408"/>
                    <a:pt x="512" y="1536"/>
                  </a:cubicBezTo>
                  <a:cubicBezTo>
                    <a:pt x="1024" y="1664"/>
                    <a:pt x="2088" y="1672"/>
                    <a:pt x="3152" y="168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61" name="AutoShape 177"/>
          <p:cNvSpPr>
            <a:spLocks noChangeArrowheads="1"/>
          </p:cNvSpPr>
          <p:nvPr/>
        </p:nvSpPr>
        <p:spPr bwMode="auto">
          <a:xfrm>
            <a:off x="381000" y="228600"/>
            <a:ext cx="2057400" cy="1905000"/>
          </a:xfrm>
          <a:prstGeom prst="wedgeRoundRectCallout">
            <a:avLst>
              <a:gd name="adj1" fmla="val -21838"/>
              <a:gd name="adj2" fmla="val 952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Thay bằng nguồn điện xoay chiều 6V </a:t>
            </a:r>
          </a:p>
        </p:txBody>
      </p:sp>
      <p:sp>
        <p:nvSpPr>
          <p:cNvPr id="16577" name="AutoShape 193"/>
          <p:cNvSpPr>
            <a:spLocks noChangeArrowheads="1"/>
          </p:cNvSpPr>
          <p:nvPr/>
        </p:nvSpPr>
        <p:spPr bwMode="auto">
          <a:xfrm>
            <a:off x="3352800" y="304800"/>
            <a:ext cx="4419600" cy="4953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0)</a:t>
            </a:r>
          </a:p>
        </p:txBody>
      </p:sp>
      <p:sp>
        <p:nvSpPr>
          <p:cNvPr id="16579" name="AutoShape 195"/>
          <p:cNvSpPr>
            <a:spLocks noChangeArrowheads="1"/>
          </p:cNvSpPr>
          <p:nvPr/>
        </p:nvSpPr>
        <p:spPr bwMode="auto">
          <a:xfrm>
            <a:off x="1752600" y="-228600"/>
            <a:ext cx="7848600" cy="6781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8" grpId="0" animBg="1"/>
      <p:bldP spid="16578" grpId="1" animBg="1"/>
      <p:bldP spid="16578" grpId="2" animBg="1"/>
      <p:bldP spid="16402" grpId="0" animBg="1"/>
      <p:bldP spid="16402" grpId="1" animBg="1"/>
      <p:bldP spid="16402" grpId="2" animBg="1"/>
      <p:bldP spid="16561" grpId="0" animBg="1"/>
      <p:bldP spid="16577" grpId="0" animBg="1"/>
      <p:bldP spid="16577" grpId="1" animBg="1"/>
      <p:bldP spid="165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0" name="Freeform 12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92"/>
          <p:cNvGrpSpPr>
            <a:grpSpLocks/>
          </p:cNvGrpSpPr>
          <p:nvPr/>
        </p:nvGrpSpPr>
        <p:grpSpPr bwMode="auto">
          <a:xfrm>
            <a:off x="4953000" y="4343400"/>
            <a:ext cx="2895600" cy="3048000"/>
            <a:chOff x="3120" y="2736"/>
            <a:chExt cx="1824" cy="1920"/>
          </a:xfrm>
        </p:grpSpPr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3216" y="393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3120" y="2736"/>
              <a:ext cx="1824" cy="1499"/>
              <a:chOff x="912" y="1392"/>
              <a:chExt cx="1824" cy="1499"/>
            </a:xfrm>
          </p:grpSpPr>
          <p:sp>
            <p:nvSpPr>
              <p:cNvPr id="17487" name="Rectangle 79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1666" cy="14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/>
            </p:nvSpPr>
            <p:spPr bwMode="auto">
              <a:xfrm>
                <a:off x="984" y="1472"/>
                <a:ext cx="1521" cy="11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Arc 81"/>
              <p:cNvSpPr>
                <a:spLocks/>
              </p:cNvSpPr>
              <p:nvPr/>
            </p:nvSpPr>
            <p:spPr bwMode="auto">
              <a:xfrm>
                <a:off x="1165" y="1751"/>
                <a:ext cx="1174" cy="319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0" name="Line 82"/>
              <p:cNvSpPr>
                <a:spLocks noChangeShapeType="1"/>
              </p:cNvSpPr>
              <p:nvPr/>
            </p:nvSpPr>
            <p:spPr bwMode="auto">
              <a:xfrm rot="-877253" flipH="1" flipV="1">
                <a:off x="1105" y="1907"/>
                <a:ext cx="5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Line 83"/>
              <p:cNvSpPr>
                <a:spLocks noChangeShapeType="1"/>
              </p:cNvSpPr>
              <p:nvPr/>
            </p:nvSpPr>
            <p:spPr bwMode="auto">
              <a:xfrm rot="5400000" flipH="1" flipV="1">
                <a:off x="2351" y="1922"/>
                <a:ext cx="51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Line 84"/>
              <p:cNvSpPr>
                <a:spLocks noChangeShapeType="1"/>
              </p:cNvSpPr>
              <p:nvPr/>
            </p:nvSpPr>
            <p:spPr bwMode="auto">
              <a:xfrm flipH="1" flipV="1">
                <a:off x="1488" y="1687"/>
                <a:ext cx="3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85"/>
              <p:cNvSpPr>
                <a:spLocks noChangeShapeType="1"/>
              </p:cNvSpPr>
              <p:nvPr/>
            </p:nvSpPr>
            <p:spPr bwMode="auto">
              <a:xfrm rot="3369366" flipH="1" flipV="1">
                <a:off x="1954" y="1675"/>
                <a:ext cx="64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Text Box 86"/>
              <p:cNvSpPr txBox="1">
                <a:spLocks noChangeArrowheads="1"/>
              </p:cNvSpPr>
              <p:nvPr/>
            </p:nvSpPr>
            <p:spPr bwMode="auto">
              <a:xfrm rot="-1329981">
                <a:off x="936" y="1705"/>
                <a:ext cx="2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7495" name="Text Box 87"/>
              <p:cNvSpPr txBox="1">
                <a:spLocks noChangeArrowheads="1"/>
              </p:cNvSpPr>
              <p:nvPr/>
            </p:nvSpPr>
            <p:spPr bwMode="auto">
              <a:xfrm rot="-1515190">
                <a:off x="1301" y="1481"/>
                <a:ext cx="25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7496" name="Text Box 88"/>
              <p:cNvSpPr txBox="1">
                <a:spLocks noChangeArrowheads="1"/>
              </p:cNvSpPr>
              <p:nvPr/>
            </p:nvSpPr>
            <p:spPr bwMode="auto">
              <a:xfrm>
                <a:off x="1888" y="1442"/>
                <a:ext cx="2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7497" name="Text Box 89"/>
              <p:cNvSpPr txBox="1">
                <a:spLocks noChangeArrowheads="1"/>
              </p:cNvSpPr>
              <p:nvPr/>
            </p:nvSpPr>
            <p:spPr bwMode="auto">
              <a:xfrm rot="1554391">
                <a:off x="2341" y="1720"/>
                <a:ext cx="25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7498" name="Text Box 90"/>
              <p:cNvSpPr txBox="1">
                <a:spLocks noChangeArrowheads="1"/>
              </p:cNvSpPr>
              <p:nvPr/>
            </p:nvSpPr>
            <p:spPr bwMode="auto">
              <a:xfrm>
                <a:off x="1624" y="1897"/>
                <a:ext cx="257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V</a:t>
                </a:r>
              </a:p>
            </p:txBody>
          </p:sp>
          <p:sp>
            <p:nvSpPr>
              <p:cNvPr id="17499" name="AutoShape 91"/>
              <p:cNvSpPr>
                <a:spLocks noChangeArrowheads="1"/>
              </p:cNvSpPr>
              <p:nvPr/>
            </p:nvSpPr>
            <p:spPr bwMode="auto">
              <a:xfrm rot="-5400000">
                <a:off x="1715" y="2446"/>
                <a:ext cx="106" cy="204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0" name="Oval 92"/>
              <p:cNvSpPr>
                <a:spLocks noChangeArrowheads="1"/>
              </p:cNvSpPr>
              <p:nvPr/>
            </p:nvSpPr>
            <p:spPr bwMode="auto">
              <a:xfrm>
                <a:off x="1012" y="2681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1" name="Oval 93"/>
              <p:cNvSpPr>
                <a:spLocks noChangeArrowheads="1"/>
              </p:cNvSpPr>
              <p:nvPr/>
            </p:nvSpPr>
            <p:spPr bwMode="auto">
              <a:xfrm>
                <a:off x="1455" y="2721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Line 94"/>
              <p:cNvSpPr>
                <a:spLocks noChangeShapeType="1"/>
              </p:cNvSpPr>
              <p:nvPr/>
            </p:nvSpPr>
            <p:spPr bwMode="auto">
              <a:xfrm flipH="1" flipV="1">
                <a:off x="1227" y="2056"/>
                <a:ext cx="507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Line 95"/>
              <p:cNvSpPr>
                <a:spLocks noChangeShapeType="1"/>
              </p:cNvSpPr>
              <p:nvPr/>
            </p:nvSpPr>
            <p:spPr bwMode="auto">
              <a:xfrm rot="19694431" flipV="1">
                <a:off x="1294" y="1794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Line 96"/>
              <p:cNvSpPr>
                <a:spLocks noChangeShapeType="1"/>
              </p:cNvSpPr>
              <p:nvPr/>
            </p:nvSpPr>
            <p:spPr bwMode="auto">
              <a:xfrm rot="19694431" flipV="1">
                <a:off x="1259" y="183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Line 97"/>
              <p:cNvSpPr>
                <a:spLocks noChangeShapeType="1"/>
              </p:cNvSpPr>
              <p:nvPr/>
            </p:nvSpPr>
            <p:spPr bwMode="auto">
              <a:xfrm rot="19694431" flipV="1">
                <a:off x="1229" y="1856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Line 98"/>
              <p:cNvSpPr>
                <a:spLocks noChangeShapeType="1"/>
              </p:cNvSpPr>
              <p:nvPr/>
            </p:nvSpPr>
            <p:spPr bwMode="auto">
              <a:xfrm rot="19694431" flipV="1">
                <a:off x="1199" y="188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Line 99"/>
              <p:cNvSpPr>
                <a:spLocks noChangeShapeType="1"/>
              </p:cNvSpPr>
              <p:nvPr/>
            </p:nvSpPr>
            <p:spPr bwMode="auto">
              <a:xfrm rot="19694431" flipV="1">
                <a:off x="1175" y="1915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Line 100"/>
              <p:cNvSpPr>
                <a:spLocks noChangeShapeType="1"/>
              </p:cNvSpPr>
              <p:nvPr/>
            </p:nvSpPr>
            <p:spPr bwMode="auto">
              <a:xfrm rot="19694431" flipV="1">
                <a:off x="1464" y="174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Line 101"/>
              <p:cNvSpPr>
                <a:spLocks noChangeShapeType="1"/>
              </p:cNvSpPr>
              <p:nvPr/>
            </p:nvSpPr>
            <p:spPr bwMode="auto">
              <a:xfrm rot="19694431" flipV="1">
                <a:off x="1425" y="1758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Line 102"/>
              <p:cNvSpPr>
                <a:spLocks noChangeShapeType="1"/>
              </p:cNvSpPr>
              <p:nvPr/>
            </p:nvSpPr>
            <p:spPr bwMode="auto">
              <a:xfrm rot="19694431" flipV="1">
                <a:off x="1383" y="177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Line 103"/>
              <p:cNvSpPr>
                <a:spLocks noChangeShapeType="1"/>
              </p:cNvSpPr>
              <p:nvPr/>
            </p:nvSpPr>
            <p:spPr bwMode="auto">
              <a:xfrm rot="19694431" flipV="1">
                <a:off x="1340" y="178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Line 104"/>
              <p:cNvSpPr>
                <a:spLocks noChangeShapeType="1"/>
              </p:cNvSpPr>
              <p:nvPr/>
            </p:nvSpPr>
            <p:spPr bwMode="auto">
              <a:xfrm rot="1905569" flipH="1" flipV="1">
                <a:off x="2206" y="1794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105"/>
              <p:cNvSpPr>
                <a:spLocks noChangeShapeType="1"/>
              </p:cNvSpPr>
              <p:nvPr/>
            </p:nvSpPr>
            <p:spPr bwMode="auto">
              <a:xfrm rot="1905569" flipH="1" flipV="1">
                <a:off x="2237" y="1830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Line 106"/>
              <p:cNvSpPr>
                <a:spLocks noChangeShapeType="1"/>
              </p:cNvSpPr>
              <p:nvPr/>
            </p:nvSpPr>
            <p:spPr bwMode="auto">
              <a:xfrm rot="1905569" flipH="1" flipV="1">
                <a:off x="2267" y="1850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Line 107"/>
              <p:cNvSpPr>
                <a:spLocks noChangeShapeType="1"/>
              </p:cNvSpPr>
              <p:nvPr/>
            </p:nvSpPr>
            <p:spPr bwMode="auto">
              <a:xfrm rot="1905569" flipH="1" flipV="1">
                <a:off x="2297" y="1881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Line 108"/>
              <p:cNvSpPr>
                <a:spLocks noChangeShapeType="1"/>
              </p:cNvSpPr>
              <p:nvPr/>
            </p:nvSpPr>
            <p:spPr bwMode="auto">
              <a:xfrm rot="1905569" flipH="1" flipV="1">
                <a:off x="2330" y="191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Line 109"/>
              <p:cNvSpPr>
                <a:spLocks noChangeShapeType="1"/>
              </p:cNvSpPr>
              <p:nvPr/>
            </p:nvSpPr>
            <p:spPr bwMode="auto">
              <a:xfrm rot="1905569" flipH="1" flipV="1">
                <a:off x="2158" y="178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Line 110"/>
              <p:cNvSpPr>
                <a:spLocks noChangeShapeType="1"/>
              </p:cNvSpPr>
              <p:nvPr/>
            </p:nvSpPr>
            <p:spPr bwMode="auto">
              <a:xfrm rot="1905569" flipH="1" flipV="1">
                <a:off x="2110" y="1765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Line 111"/>
              <p:cNvSpPr>
                <a:spLocks noChangeShapeType="1"/>
              </p:cNvSpPr>
              <p:nvPr/>
            </p:nvSpPr>
            <p:spPr bwMode="auto">
              <a:xfrm rot="1905569" flipH="1" flipV="1">
                <a:off x="2065" y="1749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Line 112"/>
              <p:cNvSpPr>
                <a:spLocks noChangeShapeType="1"/>
              </p:cNvSpPr>
              <p:nvPr/>
            </p:nvSpPr>
            <p:spPr bwMode="auto">
              <a:xfrm rot="1905569" flipH="1" flipV="1">
                <a:off x="2016" y="1740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Line 113"/>
              <p:cNvSpPr>
                <a:spLocks noChangeShapeType="1"/>
              </p:cNvSpPr>
              <p:nvPr/>
            </p:nvSpPr>
            <p:spPr bwMode="auto">
              <a:xfrm rot="10073661" flipV="1">
                <a:off x="1561" y="1723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Line 114"/>
              <p:cNvSpPr>
                <a:spLocks noChangeShapeType="1"/>
              </p:cNvSpPr>
              <p:nvPr/>
            </p:nvSpPr>
            <p:spPr bwMode="auto">
              <a:xfrm rot="10073661" flipV="1">
                <a:off x="1609" y="171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Line 115"/>
              <p:cNvSpPr>
                <a:spLocks noChangeShapeType="1"/>
              </p:cNvSpPr>
              <p:nvPr/>
            </p:nvSpPr>
            <p:spPr bwMode="auto">
              <a:xfrm rot="10073661" flipV="1">
                <a:off x="1657" y="1706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Line 116"/>
              <p:cNvSpPr>
                <a:spLocks noChangeShapeType="1"/>
              </p:cNvSpPr>
              <p:nvPr/>
            </p:nvSpPr>
            <p:spPr bwMode="auto">
              <a:xfrm rot="10073661" flipV="1">
                <a:off x="1706" y="170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Line 117"/>
              <p:cNvSpPr>
                <a:spLocks noChangeShapeType="1"/>
              </p:cNvSpPr>
              <p:nvPr/>
            </p:nvSpPr>
            <p:spPr bwMode="auto">
              <a:xfrm rot="21542993" flipV="1">
                <a:off x="1754" y="1687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Line 118"/>
              <p:cNvSpPr>
                <a:spLocks noChangeShapeType="1"/>
              </p:cNvSpPr>
              <p:nvPr/>
            </p:nvSpPr>
            <p:spPr bwMode="auto">
              <a:xfrm rot="-10073661" flipH="1" flipV="1">
                <a:off x="1799" y="170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Line 119"/>
              <p:cNvSpPr>
                <a:spLocks noChangeShapeType="1"/>
              </p:cNvSpPr>
              <p:nvPr/>
            </p:nvSpPr>
            <p:spPr bwMode="auto">
              <a:xfrm rot="-10073661" flipH="1" flipV="1">
                <a:off x="1847" y="1706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Line 120"/>
              <p:cNvSpPr>
                <a:spLocks noChangeShapeType="1"/>
              </p:cNvSpPr>
              <p:nvPr/>
            </p:nvSpPr>
            <p:spPr bwMode="auto">
              <a:xfrm rot="-10073661" flipH="1" flipV="1">
                <a:off x="1893" y="1709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Line 121"/>
              <p:cNvSpPr>
                <a:spLocks noChangeShapeType="1"/>
              </p:cNvSpPr>
              <p:nvPr/>
            </p:nvSpPr>
            <p:spPr bwMode="auto">
              <a:xfrm rot="-10073661" flipH="1" flipV="1">
                <a:off x="1932" y="1714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Text Box 122"/>
              <p:cNvSpPr txBox="1">
                <a:spLocks noChangeArrowheads="1"/>
              </p:cNvSpPr>
              <p:nvPr/>
            </p:nvSpPr>
            <p:spPr bwMode="auto">
              <a:xfrm rot="-1239184">
                <a:off x="1337" y="1730"/>
                <a:ext cx="55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7531" name="Text Box 123"/>
              <p:cNvSpPr txBox="1">
                <a:spLocks noChangeArrowheads="1"/>
              </p:cNvSpPr>
              <p:nvPr/>
            </p:nvSpPr>
            <p:spPr bwMode="auto">
              <a:xfrm rot="230731">
                <a:off x="1757" y="1758"/>
                <a:ext cx="5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7532" name="Text Box 124"/>
              <p:cNvSpPr txBox="1">
                <a:spLocks noChangeArrowheads="1"/>
              </p:cNvSpPr>
              <p:nvPr/>
            </p:nvSpPr>
            <p:spPr bwMode="auto">
              <a:xfrm rot="1824634">
                <a:off x="2066" y="1999"/>
                <a:ext cx="549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7533" name="Text Box 125"/>
              <p:cNvSpPr txBox="1">
                <a:spLocks noChangeArrowheads="1"/>
              </p:cNvSpPr>
              <p:nvPr/>
            </p:nvSpPr>
            <p:spPr bwMode="auto">
              <a:xfrm>
                <a:off x="1609" y="2688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0,6</a:t>
                </a:r>
              </a:p>
            </p:txBody>
          </p:sp>
          <p:sp>
            <p:nvSpPr>
              <p:cNvPr id="17534" name="Oval 126"/>
              <p:cNvSpPr>
                <a:spLocks noChangeArrowheads="1"/>
              </p:cNvSpPr>
              <p:nvPr/>
            </p:nvSpPr>
            <p:spPr bwMode="auto">
              <a:xfrm>
                <a:off x="2075" y="2717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Text Box 127"/>
              <p:cNvSpPr txBox="1">
                <a:spLocks noChangeArrowheads="1"/>
              </p:cNvSpPr>
              <p:nvPr/>
            </p:nvSpPr>
            <p:spPr bwMode="auto">
              <a:xfrm>
                <a:off x="2229" y="2700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grpSp>
            <p:nvGrpSpPr>
              <p:cNvPr id="7" name="Group 128"/>
              <p:cNvGrpSpPr>
                <a:grpSpLocks/>
              </p:cNvGrpSpPr>
              <p:nvPr/>
            </p:nvGrpSpPr>
            <p:grpSpPr bwMode="auto">
              <a:xfrm>
                <a:off x="960" y="1467"/>
                <a:ext cx="1536" cy="1125"/>
                <a:chOff x="969" y="1470"/>
                <a:chExt cx="1536" cy="1125"/>
              </a:xfrm>
            </p:grpSpPr>
            <p:pic>
              <p:nvPicPr>
                <p:cNvPr id="17537" name="Picture 129" descr="WP_20140109_00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69" y="1470"/>
                  <a:ext cx="1536" cy="1122"/>
                </a:xfrm>
                <a:prstGeom prst="rect">
                  <a:avLst/>
                </a:prstGeom>
                <a:noFill/>
              </p:spPr>
            </p:pic>
            <p:sp>
              <p:nvSpPr>
                <p:cNvPr id="17538" name="Freeform 130"/>
                <p:cNvSpPr>
                  <a:spLocks/>
                </p:cNvSpPr>
                <p:nvPr/>
              </p:nvSpPr>
              <p:spPr bwMode="auto">
                <a:xfrm>
                  <a:off x="1401" y="1860"/>
                  <a:ext cx="240" cy="73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9" y="0"/>
                    </a:cxn>
                    <a:cxn ang="0">
                      <a:pos x="240" y="735"/>
                    </a:cxn>
                    <a:cxn ang="0">
                      <a:pos x="219" y="723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240" h="735">
                      <a:moveTo>
                        <a:pt x="0" y="15"/>
                      </a:moveTo>
                      <a:lnTo>
                        <a:pt x="9" y="0"/>
                      </a:lnTo>
                      <a:lnTo>
                        <a:pt x="240" y="735"/>
                      </a:lnTo>
                      <a:lnTo>
                        <a:pt x="219" y="7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>
                    <a:alpha val="95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39" name="AutoShape 131"/>
              <p:cNvSpPr>
                <a:spLocks noChangeArrowheads="1"/>
              </p:cNvSpPr>
              <p:nvPr/>
            </p:nvSpPr>
            <p:spPr bwMode="auto">
              <a:xfrm rot="-5400000">
                <a:off x="1701" y="2436"/>
                <a:ext cx="96" cy="24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Text Box 132"/>
              <p:cNvSpPr txBox="1">
                <a:spLocks noChangeArrowheads="1"/>
              </p:cNvSpPr>
              <p:nvPr/>
            </p:nvSpPr>
            <p:spPr bwMode="auto">
              <a:xfrm>
                <a:off x="1128" y="2631"/>
                <a:ext cx="5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/>
                  <a:t>-</a:t>
                </a:r>
              </a:p>
            </p:txBody>
          </p:sp>
        </p:grpSp>
        <p:grpSp>
          <p:nvGrpSpPr>
            <p:cNvPr id="8" name="Group 133"/>
            <p:cNvGrpSpPr>
              <a:grpSpLocks/>
            </p:cNvGrpSpPr>
            <p:nvPr/>
          </p:nvGrpSpPr>
          <p:grpSpPr bwMode="auto">
            <a:xfrm rot="-272778">
              <a:off x="3264" y="3168"/>
              <a:ext cx="1488" cy="1488"/>
              <a:chOff x="1008" y="1824"/>
              <a:chExt cx="1488" cy="1488"/>
            </a:xfrm>
          </p:grpSpPr>
          <p:sp>
            <p:nvSpPr>
              <p:cNvPr id="17542" name="Freeform 134"/>
              <p:cNvSpPr>
                <a:spLocks/>
              </p:cNvSpPr>
              <p:nvPr/>
            </p:nvSpPr>
            <p:spPr bwMode="auto">
              <a:xfrm rot="193774">
                <a:off x="1434" y="1942"/>
                <a:ext cx="330" cy="638"/>
              </a:xfrm>
              <a:custGeom>
                <a:avLst/>
                <a:gdLst/>
                <a:ahLst/>
                <a:cxnLst>
                  <a:cxn ang="0">
                    <a:pos x="306" y="63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30" y="638"/>
                  </a:cxn>
                  <a:cxn ang="0">
                    <a:pos x="306" y="636"/>
                  </a:cxn>
                </a:cxnLst>
                <a:rect l="0" t="0" r="r" b="b"/>
                <a:pathLst>
                  <a:path w="330" h="638">
                    <a:moveTo>
                      <a:pt x="306" y="63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30" y="638"/>
                    </a:lnTo>
                    <a:lnTo>
                      <a:pt x="306" y="63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Oval 135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488" cy="14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44" name="AutoShape 136"/>
            <p:cNvSpPr>
              <a:spLocks noChangeArrowheads="1"/>
            </p:cNvSpPr>
            <p:nvPr/>
          </p:nvSpPr>
          <p:spPr bwMode="auto">
            <a:xfrm rot="-5400000">
              <a:off x="3936" y="3753"/>
              <a:ext cx="96" cy="288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91"/>
          <p:cNvGrpSpPr>
            <a:grpSpLocks/>
          </p:cNvGrpSpPr>
          <p:nvPr/>
        </p:nvGrpSpPr>
        <p:grpSpPr bwMode="auto">
          <a:xfrm>
            <a:off x="1447800" y="2347913"/>
            <a:ext cx="2895600" cy="3124200"/>
            <a:chOff x="906" y="1440"/>
            <a:chExt cx="1824" cy="1968"/>
          </a:xfrm>
        </p:grpSpPr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1104" y="259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906" y="1440"/>
              <a:ext cx="1824" cy="1488"/>
              <a:chOff x="864" y="1344"/>
              <a:chExt cx="1824" cy="1488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864" y="1344"/>
                <a:ext cx="1824" cy="1488"/>
                <a:chOff x="528" y="1872"/>
                <a:chExt cx="1209" cy="1008"/>
              </a:xfrm>
            </p:grpSpPr>
            <p:sp>
              <p:nvSpPr>
                <p:cNvPr id="17430" name="Rectangle 22"/>
                <p:cNvSpPr>
                  <a:spLocks noChangeArrowheads="1"/>
                </p:cNvSpPr>
                <p:nvPr/>
              </p:nvSpPr>
              <p:spPr bwMode="auto">
                <a:xfrm>
                  <a:off x="528" y="1872"/>
                  <a:ext cx="1104" cy="100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1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6"/>
                  <a:ext cx="1008" cy="7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2" name="Arc 24"/>
                <p:cNvSpPr>
                  <a:spLocks/>
                </p:cNvSpPr>
                <p:nvPr/>
              </p:nvSpPr>
              <p:spPr bwMode="auto">
                <a:xfrm>
                  <a:off x="696" y="2115"/>
                  <a:ext cx="778" cy="216"/>
                </a:xfrm>
                <a:custGeom>
                  <a:avLst/>
                  <a:gdLst>
                    <a:gd name="G0" fmla="+- 20897 0 0"/>
                    <a:gd name="G1" fmla="+- 21600 0 0"/>
                    <a:gd name="G2" fmla="+- 21600 0 0"/>
                    <a:gd name="T0" fmla="*/ 0 w 41890"/>
                    <a:gd name="T1" fmla="*/ 16134 h 21600"/>
                    <a:gd name="T2" fmla="*/ 41890 w 41890"/>
                    <a:gd name="T3" fmla="*/ 16516 h 21600"/>
                    <a:gd name="T4" fmla="*/ 20897 w 4189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890" h="21600" fill="none" extrusionOk="0">
                      <a:moveTo>
                        <a:pt x="0" y="16134"/>
                      </a:moveTo>
                      <a:cubicBezTo>
                        <a:pt x="2486" y="6629"/>
                        <a:pt x="11072" y="-1"/>
                        <a:pt x="20897" y="0"/>
                      </a:cubicBezTo>
                      <a:cubicBezTo>
                        <a:pt x="30867" y="0"/>
                        <a:pt x="39543" y="6825"/>
                        <a:pt x="41890" y="16515"/>
                      </a:cubicBezTo>
                    </a:path>
                    <a:path w="41890" h="21600" stroke="0" extrusionOk="0">
                      <a:moveTo>
                        <a:pt x="0" y="16134"/>
                      </a:moveTo>
                      <a:cubicBezTo>
                        <a:pt x="2486" y="6629"/>
                        <a:pt x="11072" y="-1"/>
                        <a:pt x="20897" y="0"/>
                      </a:cubicBezTo>
                      <a:cubicBezTo>
                        <a:pt x="30867" y="0"/>
                        <a:pt x="39543" y="6825"/>
                        <a:pt x="41890" y="16515"/>
                      </a:cubicBezTo>
                      <a:lnTo>
                        <a:pt x="20897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 rot="-877253" flipH="1" flipV="1">
                  <a:off x="656" y="2221"/>
                  <a:ext cx="33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481" y="2232"/>
                  <a:ext cx="35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910" y="2072"/>
                  <a:ext cx="20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 rot="3369366" flipH="1" flipV="1">
                  <a:off x="1218" y="2065"/>
                  <a:ext cx="43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Text Box 29"/>
                <p:cNvSpPr txBox="1">
                  <a:spLocks noChangeArrowheads="1"/>
                </p:cNvSpPr>
                <p:nvPr/>
              </p:nvSpPr>
              <p:spPr bwMode="auto">
                <a:xfrm rot="-1329981">
                  <a:off x="544" y="2084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</a:t>
                  </a:r>
                </a:p>
              </p:txBody>
            </p:sp>
            <p:sp>
              <p:nvSpPr>
                <p:cNvPr id="17438" name="Text Box 30"/>
                <p:cNvSpPr txBox="1">
                  <a:spLocks noChangeArrowheads="1"/>
                </p:cNvSpPr>
                <p:nvPr/>
              </p:nvSpPr>
              <p:spPr bwMode="auto">
                <a:xfrm rot="-1515190">
                  <a:off x="786" y="1932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1</a:t>
                  </a:r>
                </a:p>
              </p:txBody>
            </p:sp>
            <p:sp>
              <p:nvSpPr>
                <p:cNvPr id="174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175" y="1906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2</a:t>
                  </a:r>
                </a:p>
              </p:txBody>
            </p:sp>
            <p:sp>
              <p:nvSpPr>
                <p:cNvPr id="17440" name="Text Box 32"/>
                <p:cNvSpPr txBox="1">
                  <a:spLocks noChangeArrowheads="1"/>
                </p:cNvSpPr>
                <p:nvPr/>
              </p:nvSpPr>
              <p:spPr bwMode="auto">
                <a:xfrm rot="1554391">
                  <a:off x="1475" y="2094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3</a:t>
                  </a:r>
                </a:p>
              </p:txBody>
            </p:sp>
            <p:sp>
              <p:nvSpPr>
                <p:cNvPr id="174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0" y="2214"/>
                  <a:ext cx="170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u="sng"/>
                    <a:t>V</a:t>
                  </a:r>
                </a:p>
              </p:txBody>
            </p:sp>
            <p:sp>
              <p:nvSpPr>
                <p:cNvPr id="17442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1060" y="2587"/>
                  <a:ext cx="72" cy="135"/>
                </a:xfrm>
                <a:prstGeom prst="flowChartDelay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3" name="Oval 35"/>
                <p:cNvSpPr>
                  <a:spLocks noChangeArrowheads="1"/>
                </p:cNvSpPr>
                <p:nvPr/>
              </p:nvSpPr>
              <p:spPr bwMode="auto">
                <a:xfrm>
                  <a:off x="594" y="2745"/>
                  <a:ext cx="102" cy="10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4" name="Oval 36"/>
                <p:cNvSpPr>
                  <a:spLocks noChangeArrowheads="1"/>
                </p:cNvSpPr>
                <p:nvPr/>
              </p:nvSpPr>
              <p:spPr bwMode="auto">
                <a:xfrm>
                  <a:off x="912" y="2754"/>
                  <a:ext cx="101" cy="10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737" y="2322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6" name="Line 38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81" y="2144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7" name="Line 39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58" y="217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38" y="218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18" y="2204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02" y="222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94" y="21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2" name="Line 44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68" y="212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3" name="Line 45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40" y="213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46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12" y="214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47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86" y="2144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48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06" y="21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Line 49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26" y="21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46" y="220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68" y="22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54" y="213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22" y="21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54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292" y="2114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55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260" y="2108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56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958" y="209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57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990" y="208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58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1022" y="208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59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1054" y="20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60"/>
                <p:cNvSpPr>
                  <a:spLocks noChangeShapeType="1"/>
                </p:cNvSpPr>
                <p:nvPr/>
              </p:nvSpPr>
              <p:spPr bwMode="auto">
                <a:xfrm rot="21542993" flipV="1">
                  <a:off x="1086" y="2072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9" name="Line 61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16" y="20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0" name="Line 62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48" y="208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1" name="Line 63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78" y="208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2" name="Line 64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204" y="209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3" name="Text Box 65"/>
                <p:cNvSpPr txBox="1">
                  <a:spLocks noChangeArrowheads="1"/>
                </p:cNvSpPr>
                <p:nvPr/>
              </p:nvSpPr>
              <p:spPr bwMode="auto">
                <a:xfrm rot="-1239184">
                  <a:off x="810" y="2101"/>
                  <a:ext cx="365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0,2</a:t>
                  </a:r>
                </a:p>
              </p:txBody>
            </p:sp>
            <p:sp>
              <p:nvSpPr>
                <p:cNvPr id="17474" name="Text Box 66"/>
                <p:cNvSpPr txBox="1">
                  <a:spLocks noChangeArrowheads="1"/>
                </p:cNvSpPr>
                <p:nvPr/>
              </p:nvSpPr>
              <p:spPr bwMode="auto">
                <a:xfrm rot="230731">
                  <a:off x="1088" y="2120"/>
                  <a:ext cx="364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0,4</a:t>
                  </a:r>
                </a:p>
              </p:txBody>
            </p:sp>
            <p:sp>
              <p:nvSpPr>
                <p:cNvPr id="17475" name="Text Box 67"/>
                <p:cNvSpPr txBox="1">
                  <a:spLocks noChangeArrowheads="1"/>
                </p:cNvSpPr>
                <p:nvPr/>
              </p:nvSpPr>
              <p:spPr bwMode="auto">
                <a:xfrm rot="1824634">
                  <a:off x="1293" y="2283"/>
                  <a:ext cx="364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0,6</a:t>
                  </a:r>
                </a:p>
              </p:txBody>
            </p:sp>
            <p:sp>
              <p:nvSpPr>
                <p:cNvPr id="1747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014" y="2718"/>
                  <a:ext cx="336" cy="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/>
                    <a:t>3</a:t>
                  </a:r>
                </a:p>
              </p:txBody>
            </p:sp>
            <p:sp>
              <p:nvSpPr>
                <p:cNvPr id="17477" name="Oval 69"/>
                <p:cNvSpPr>
                  <a:spLocks noChangeArrowheads="1"/>
                </p:cNvSpPr>
                <p:nvPr/>
              </p:nvSpPr>
              <p:spPr bwMode="auto">
                <a:xfrm>
                  <a:off x="1299" y="2745"/>
                  <a:ext cx="101" cy="10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401" y="2709"/>
                  <a:ext cx="336" cy="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/>
                    <a:t>15</a:t>
                  </a:r>
                </a:p>
              </p:txBody>
            </p:sp>
          </p:grpSp>
          <p:pic>
            <p:nvPicPr>
              <p:cNvPr id="17479" name="Picture 71" descr="WP_20140109_0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1" y="1392"/>
                <a:ext cx="1534" cy="1194"/>
              </a:xfrm>
              <a:prstGeom prst="rect">
                <a:avLst/>
              </a:prstGeom>
              <a:noFill/>
            </p:spPr>
          </p:pic>
          <p:sp>
            <p:nvSpPr>
              <p:cNvPr id="17480" name="Freeform 72"/>
              <p:cNvSpPr>
                <a:spLocks/>
              </p:cNvSpPr>
              <p:nvPr/>
            </p:nvSpPr>
            <p:spPr bwMode="auto">
              <a:xfrm>
                <a:off x="1380" y="1806"/>
                <a:ext cx="36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110"/>
                  </a:cxn>
                </a:cxnLst>
                <a:rect l="0" t="0" r="r" b="b"/>
                <a:pathLst>
                  <a:path w="36" h="110">
                    <a:moveTo>
                      <a:pt x="0" y="0"/>
                    </a:moveTo>
                    <a:lnTo>
                      <a:pt x="36" y="110"/>
                    </a:lnTo>
                  </a:path>
                </a:pathLst>
              </a:custGeom>
              <a:noFill/>
              <a:ln w="19050" cmpd="sng">
                <a:solidFill>
                  <a:srgbClr val="4D4D4D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73"/>
              <p:cNvSpPr>
                <a:spLocks/>
              </p:cNvSpPr>
              <p:nvPr/>
            </p:nvSpPr>
            <p:spPr bwMode="auto">
              <a:xfrm>
                <a:off x="1412" y="1920"/>
                <a:ext cx="214" cy="672"/>
              </a:xfrm>
              <a:custGeom>
                <a:avLst/>
                <a:gdLst/>
                <a:ahLst/>
                <a:cxnLst>
                  <a:cxn ang="0">
                    <a:pos x="214" y="67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204" y="668"/>
                  </a:cxn>
                  <a:cxn ang="0">
                    <a:pos x="214" y="672"/>
                  </a:cxn>
                </a:cxnLst>
                <a:rect l="0" t="0" r="r" b="b"/>
                <a:pathLst>
                  <a:path w="214" h="672">
                    <a:moveTo>
                      <a:pt x="214" y="67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204" y="668"/>
                    </a:lnTo>
                    <a:lnTo>
                      <a:pt x="214" y="67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Text Box 74"/>
              <p:cNvSpPr txBox="1">
                <a:spLocks noChangeArrowheads="1"/>
              </p:cNvSpPr>
              <p:nvPr/>
            </p:nvSpPr>
            <p:spPr bwMode="auto">
              <a:xfrm>
                <a:off x="1104" y="2592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-</a:t>
                </a:r>
              </a:p>
            </p:txBody>
          </p:sp>
        </p:grpSp>
        <p:grpSp>
          <p:nvGrpSpPr>
            <p:cNvPr id="12" name="Group 75"/>
            <p:cNvGrpSpPr>
              <a:grpSpLocks/>
            </p:cNvGrpSpPr>
            <p:nvPr/>
          </p:nvGrpSpPr>
          <p:grpSpPr bwMode="auto">
            <a:xfrm rot="-221780">
              <a:off x="1077" y="1920"/>
              <a:ext cx="1488" cy="1488"/>
              <a:chOff x="1008" y="1824"/>
              <a:chExt cx="1488" cy="1488"/>
            </a:xfrm>
          </p:grpSpPr>
          <p:sp>
            <p:nvSpPr>
              <p:cNvPr id="17484" name="Freeform 76"/>
              <p:cNvSpPr>
                <a:spLocks/>
              </p:cNvSpPr>
              <p:nvPr/>
            </p:nvSpPr>
            <p:spPr bwMode="auto">
              <a:xfrm rot="193774">
                <a:off x="1434" y="1942"/>
                <a:ext cx="330" cy="638"/>
              </a:xfrm>
              <a:custGeom>
                <a:avLst/>
                <a:gdLst/>
                <a:ahLst/>
                <a:cxnLst>
                  <a:cxn ang="0">
                    <a:pos x="306" y="63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30" y="638"/>
                  </a:cxn>
                  <a:cxn ang="0">
                    <a:pos x="306" y="636"/>
                  </a:cxn>
                </a:cxnLst>
                <a:rect l="0" t="0" r="r" b="b"/>
                <a:pathLst>
                  <a:path w="330" h="638">
                    <a:moveTo>
                      <a:pt x="306" y="63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30" y="638"/>
                    </a:lnTo>
                    <a:lnTo>
                      <a:pt x="306" y="63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Oval 77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488" cy="14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82" name="AutoShape 174"/>
            <p:cNvSpPr>
              <a:spLocks noChangeArrowheads="1"/>
            </p:cNvSpPr>
            <p:nvPr/>
          </p:nvSpPr>
          <p:spPr bwMode="auto">
            <a:xfrm rot="-5400000">
              <a:off x="1743" y="2496"/>
              <a:ext cx="96" cy="288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75"/>
          <p:cNvGrpSpPr>
            <a:grpSpLocks/>
          </p:cNvGrpSpPr>
          <p:nvPr/>
        </p:nvGrpSpPr>
        <p:grpSpPr bwMode="auto">
          <a:xfrm>
            <a:off x="228600" y="3048000"/>
            <a:ext cx="990600" cy="1143000"/>
            <a:chOff x="1296" y="3294"/>
            <a:chExt cx="672" cy="480"/>
          </a:xfrm>
        </p:grpSpPr>
        <p:sp>
          <p:nvSpPr>
            <p:cNvPr id="17584" name="Rectangle 176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5" name="Oval 177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6" name="Oval 178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7" name="Text Box 179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AC</a:t>
              </a:r>
            </a:p>
          </p:txBody>
        </p:sp>
        <p:sp>
          <p:nvSpPr>
            <p:cNvPr id="17588" name="AutoShape 180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9" name="AutoShape 181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0" name="Freeform 182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Oval 183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95"/>
          <p:cNvGrpSpPr>
            <a:grpSpLocks/>
          </p:cNvGrpSpPr>
          <p:nvPr/>
        </p:nvGrpSpPr>
        <p:grpSpPr bwMode="auto">
          <a:xfrm>
            <a:off x="1371600" y="2362200"/>
            <a:ext cx="2703513" cy="2362200"/>
            <a:chOff x="864" y="1344"/>
            <a:chExt cx="1703" cy="1488"/>
          </a:xfrm>
        </p:grpSpPr>
        <p:sp>
          <p:nvSpPr>
            <p:cNvPr id="17604" name="Rectangle 196"/>
            <p:cNvSpPr>
              <a:spLocks noChangeArrowheads="1"/>
            </p:cNvSpPr>
            <p:nvPr/>
          </p:nvSpPr>
          <p:spPr bwMode="auto">
            <a:xfrm>
              <a:off x="864" y="1344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5" name="Rectangle 197"/>
            <p:cNvSpPr>
              <a:spLocks noChangeArrowheads="1"/>
            </p:cNvSpPr>
            <p:nvPr/>
          </p:nvSpPr>
          <p:spPr bwMode="auto">
            <a:xfrm>
              <a:off x="936" y="1424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6" name="Arc 198"/>
            <p:cNvSpPr>
              <a:spLocks/>
            </p:cNvSpPr>
            <p:nvPr/>
          </p:nvSpPr>
          <p:spPr bwMode="auto">
            <a:xfrm>
              <a:off x="1117" y="1703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7" name="Line 199"/>
            <p:cNvSpPr>
              <a:spLocks noChangeShapeType="1"/>
            </p:cNvSpPr>
            <p:nvPr/>
          </p:nvSpPr>
          <p:spPr bwMode="auto">
            <a:xfrm rot="-877253" flipH="1" flipV="1">
              <a:off x="1057" y="1859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Line 200"/>
            <p:cNvSpPr>
              <a:spLocks noChangeShapeType="1"/>
            </p:cNvSpPr>
            <p:nvPr/>
          </p:nvSpPr>
          <p:spPr bwMode="auto">
            <a:xfrm rot="5400000" flipH="1" flipV="1">
              <a:off x="2303" y="1874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09" name="Line 201"/>
            <p:cNvSpPr>
              <a:spLocks noChangeShapeType="1"/>
            </p:cNvSpPr>
            <p:nvPr/>
          </p:nvSpPr>
          <p:spPr bwMode="auto">
            <a:xfrm flipH="1" flipV="1">
              <a:off x="1440" y="1639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Line 202"/>
            <p:cNvSpPr>
              <a:spLocks noChangeShapeType="1"/>
            </p:cNvSpPr>
            <p:nvPr/>
          </p:nvSpPr>
          <p:spPr bwMode="auto">
            <a:xfrm rot="3369366" flipH="1" flipV="1">
              <a:off x="1906" y="1627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Text Box 203"/>
            <p:cNvSpPr txBox="1">
              <a:spLocks noChangeArrowheads="1"/>
            </p:cNvSpPr>
            <p:nvPr/>
          </p:nvSpPr>
          <p:spPr bwMode="auto">
            <a:xfrm rot="-1329981">
              <a:off x="888" y="1657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7612" name="Text Box 204"/>
            <p:cNvSpPr txBox="1">
              <a:spLocks noChangeArrowheads="1"/>
            </p:cNvSpPr>
            <p:nvPr/>
          </p:nvSpPr>
          <p:spPr bwMode="auto">
            <a:xfrm rot="-1515190">
              <a:off x="1253" y="1433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7613" name="Text Box 205"/>
            <p:cNvSpPr txBox="1">
              <a:spLocks noChangeArrowheads="1"/>
            </p:cNvSpPr>
            <p:nvPr/>
          </p:nvSpPr>
          <p:spPr bwMode="auto">
            <a:xfrm>
              <a:off x="1840" y="1394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7614" name="Text Box 206"/>
            <p:cNvSpPr txBox="1">
              <a:spLocks noChangeArrowheads="1"/>
            </p:cNvSpPr>
            <p:nvPr/>
          </p:nvSpPr>
          <p:spPr bwMode="auto">
            <a:xfrm rot="1554391">
              <a:off x="2293" y="1672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7615" name="Text Box 207"/>
            <p:cNvSpPr txBox="1">
              <a:spLocks noChangeArrowheads="1"/>
            </p:cNvSpPr>
            <p:nvPr/>
          </p:nvSpPr>
          <p:spPr bwMode="auto">
            <a:xfrm>
              <a:off x="1576" y="1849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7616" name="AutoShape 208"/>
            <p:cNvSpPr>
              <a:spLocks noChangeArrowheads="1"/>
            </p:cNvSpPr>
            <p:nvPr/>
          </p:nvSpPr>
          <p:spPr bwMode="auto">
            <a:xfrm rot="-5400000">
              <a:off x="1667" y="2398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" name="Line 209"/>
            <p:cNvSpPr>
              <a:spLocks noChangeShapeType="1"/>
            </p:cNvSpPr>
            <p:nvPr/>
          </p:nvSpPr>
          <p:spPr bwMode="auto">
            <a:xfrm flipH="1" flipV="1">
              <a:off x="1179" y="2008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" name="Line 210"/>
            <p:cNvSpPr>
              <a:spLocks noChangeShapeType="1"/>
            </p:cNvSpPr>
            <p:nvPr/>
          </p:nvSpPr>
          <p:spPr bwMode="auto">
            <a:xfrm rot="19694431" flipV="1">
              <a:off x="1246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Line 211"/>
            <p:cNvSpPr>
              <a:spLocks noChangeShapeType="1"/>
            </p:cNvSpPr>
            <p:nvPr/>
          </p:nvSpPr>
          <p:spPr bwMode="auto">
            <a:xfrm rot="19694431" flipV="1">
              <a:off x="1211" y="178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Line 212"/>
            <p:cNvSpPr>
              <a:spLocks noChangeShapeType="1"/>
            </p:cNvSpPr>
            <p:nvPr/>
          </p:nvSpPr>
          <p:spPr bwMode="auto">
            <a:xfrm rot="19694431" flipV="1">
              <a:off x="1181" y="180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1" name="Line 213"/>
            <p:cNvSpPr>
              <a:spLocks noChangeShapeType="1"/>
            </p:cNvSpPr>
            <p:nvPr/>
          </p:nvSpPr>
          <p:spPr bwMode="auto">
            <a:xfrm rot="19694431" flipV="1">
              <a:off x="1151" y="183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Line 214"/>
            <p:cNvSpPr>
              <a:spLocks noChangeShapeType="1"/>
            </p:cNvSpPr>
            <p:nvPr/>
          </p:nvSpPr>
          <p:spPr bwMode="auto">
            <a:xfrm rot="19694431" flipV="1">
              <a:off x="1127" y="186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Line 215"/>
            <p:cNvSpPr>
              <a:spLocks noChangeShapeType="1"/>
            </p:cNvSpPr>
            <p:nvPr/>
          </p:nvSpPr>
          <p:spPr bwMode="auto">
            <a:xfrm rot="19694431" flipV="1">
              <a:off x="1416" y="169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Line 216"/>
            <p:cNvSpPr>
              <a:spLocks noChangeShapeType="1"/>
            </p:cNvSpPr>
            <p:nvPr/>
          </p:nvSpPr>
          <p:spPr bwMode="auto">
            <a:xfrm rot="19694431" flipV="1">
              <a:off x="1377" y="17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Line 217"/>
            <p:cNvSpPr>
              <a:spLocks noChangeShapeType="1"/>
            </p:cNvSpPr>
            <p:nvPr/>
          </p:nvSpPr>
          <p:spPr bwMode="auto">
            <a:xfrm rot="19694431" flipV="1">
              <a:off x="1335" y="172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Line 218"/>
            <p:cNvSpPr>
              <a:spLocks noChangeShapeType="1"/>
            </p:cNvSpPr>
            <p:nvPr/>
          </p:nvSpPr>
          <p:spPr bwMode="auto">
            <a:xfrm rot="19694431" flipV="1">
              <a:off x="1292" y="174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Line 219"/>
            <p:cNvSpPr>
              <a:spLocks noChangeShapeType="1"/>
            </p:cNvSpPr>
            <p:nvPr/>
          </p:nvSpPr>
          <p:spPr bwMode="auto">
            <a:xfrm rot="1905569" flipH="1" flipV="1">
              <a:off x="2158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Line 220"/>
            <p:cNvSpPr>
              <a:spLocks noChangeShapeType="1"/>
            </p:cNvSpPr>
            <p:nvPr/>
          </p:nvSpPr>
          <p:spPr bwMode="auto">
            <a:xfrm rot="1905569" flipH="1" flipV="1">
              <a:off x="2189" y="17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Line 221"/>
            <p:cNvSpPr>
              <a:spLocks noChangeShapeType="1"/>
            </p:cNvSpPr>
            <p:nvPr/>
          </p:nvSpPr>
          <p:spPr bwMode="auto">
            <a:xfrm rot="1905569" flipH="1" flipV="1">
              <a:off x="2219" y="180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Line 222"/>
            <p:cNvSpPr>
              <a:spLocks noChangeShapeType="1"/>
            </p:cNvSpPr>
            <p:nvPr/>
          </p:nvSpPr>
          <p:spPr bwMode="auto">
            <a:xfrm rot="1905569" flipH="1" flipV="1">
              <a:off x="2249" y="183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Line 223"/>
            <p:cNvSpPr>
              <a:spLocks noChangeShapeType="1"/>
            </p:cNvSpPr>
            <p:nvPr/>
          </p:nvSpPr>
          <p:spPr bwMode="auto">
            <a:xfrm rot="1905569" flipH="1" flipV="1">
              <a:off x="2282" y="18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Line 224"/>
            <p:cNvSpPr>
              <a:spLocks noChangeShapeType="1"/>
            </p:cNvSpPr>
            <p:nvPr/>
          </p:nvSpPr>
          <p:spPr bwMode="auto">
            <a:xfrm rot="1905569" flipH="1" flipV="1">
              <a:off x="2110" y="173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Line 225"/>
            <p:cNvSpPr>
              <a:spLocks noChangeShapeType="1"/>
            </p:cNvSpPr>
            <p:nvPr/>
          </p:nvSpPr>
          <p:spPr bwMode="auto">
            <a:xfrm rot="1905569" flipH="1" flipV="1">
              <a:off x="2062" y="1717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Line 226"/>
            <p:cNvSpPr>
              <a:spLocks noChangeShapeType="1"/>
            </p:cNvSpPr>
            <p:nvPr/>
          </p:nvSpPr>
          <p:spPr bwMode="auto">
            <a:xfrm rot="1905569" flipH="1" flipV="1">
              <a:off x="2017" y="170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Line 227"/>
            <p:cNvSpPr>
              <a:spLocks noChangeShapeType="1"/>
            </p:cNvSpPr>
            <p:nvPr/>
          </p:nvSpPr>
          <p:spPr bwMode="auto">
            <a:xfrm rot="1905569" flipH="1" flipV="1">
              <a:off x="1968" y="169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Line 228"/>
            <p:cNvSpPr>
              <a:spLocks noChangeShapeType="1"/>
            </p:cNvSpPr>
            <p:nvPr/>
          </p:nvSpPr>
          <p:spPr bwMode="auto">
            <a:xfrm rot="10073661" flipV="1">
              <a:off x="1513" y="167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Line 229"/>
            <p:cNvSpPr>
              <a:spLocks noChangeShapeType="1"/>
            </p:cNvSpPr>
            <p:nvPr/>
          </p:nvSpPr>
          <p:spPr bwMode="auto">
            <a:xfrm rot="10073661" flipV="1">
              <a:off x="1561" y="166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Line 230"/>
            <p:cNvSpPr>
              <a:spLocks noChangeShapeType="1"/>
            </p:cNvSpPr>
            <p:nvPr/>
          </p:nvSpPr>
          <p:spPr bwMode="auto">
            <a:xfrm rot="10073661" flipV="1">
              <a:off x="160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Line 231"/>
            <p:cNvSpPr>
              <a:spLocks noChangeShapeType="1"/>
            </p:cNvSpPr>
            <p:nvPr/>
          </p:nvSpPr>
          <p:spPr bwMode="auto">
            <a:xfrm rot="10073661" flipV="1">
              <a:off x="1658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0" name="Line 232"/>
            <p:cNvSpPr>
              <a:spLocks noChangeShapeType="1"/>
            </p:cNvSpPr>
            <p:nvPr/>
          </p:nvSpPr>
          <p:spPr bwMode="auto">
            <a:xfrm rot="21542993" flipV="1">
              <a:off x="1706" y="1639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Line 233"/>
            <p:cNvSpPr>
              <a:spLocks noChangeShapeType="1"/>
            </p:cNvSpPr>
            <p:nvPr/>
          </p:nvSpPr>
          <p:spPr bwMode="auto">
            <a:xfrm rot="-10073661" flipH="1" flipV="1">
              <a:off x="1751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2" name="Line 234"/>
            <p:cNvSpPr>
              <a:spLocks noChangeShapeType="1"/>
            </p:cNvSpPr>
            <p:nvPr/>
          </p:nvSpPr>
          <p:spPr bwMode="auto">
            <a:xfrm rot="-10073661" flipH="1" flipV="1">
              <a:off x="179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3" name="Line 235"/>
            <p:cNvSpPr>
              <a:spLocks noChangeShapeType="1"/>
            </p:cNvSpPr>
            <p:nvPr/>
          </p:nvSpPr>
          <p:spPr bwMode="auto">
            <a:xfrm rot="-10073661" flipH="1" flipV="1">
              <a:off x="1845" y="16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4" name="Line 236"/>
            <p:cNvSpPr>
              <a:spLocks noChangeShapeType="1"/>
            </p:cNvSpPr>
            <p:nvPr/>
          </p:nvSpPr>
          <p:spPr bwMode="auto">
            <a:xfrm rot="-10073661" flipH="1" flipV="1">
              <a:off x="1884" y="166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5" name="Text Box 237"/>
            <p:cNvSpPr txBox="1">
              <a:spLocks noChangeArrowheads="1"/>
            </p:cNvSpPr>
            <p:nvPr/>
          </p:nvSpPr>
          <p:spPr bwMode="auto">
            <a:xfrm rot="-1239184">
              <a:off x="1289" y="1682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7646" name="Text Box 238"/>
            <p:cNvSpPr txBox="1">
              <a:spLocks noChangeArrowheads="1"/>
            </p:cNvSpPr>
            <p:nvPr/>
          </p:nvSpPr>
          <p:spPr bwMode="auto">
            <a:xfrm rot="230731">
              <a:off x="1709" y="1710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7647" name="Text Box 239"/>
            <p:cNvSpPr txBox="1">
              <a:spLocks noChangeArrowheads="1"/>
            </p:cNvSpPr>
            <p:nvPr/>
          </p:nvSpPr>
          <p:spPr bwMode="auto">
            <a:xfrm rot="1824634">
              <a:off x="2018" y="1951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7648" name="Picture 240" descr="WP_20140109_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3" y="1392"/>
              <a:ext cx="1584" cy="1176"/>
            </a:xfrm>
            <a:prstGeom prst="rect">
              <a:avLst/>
            </a:prstGeom>
            <a:noFill/>
          </p:spPr>
        </p:pic>
        <p:sp>
          <p:nvSpPr>
            <p:cNvPr id="17649" name="Freeform 241"/>
            <p:cNvSpPr>
              <a:spLocks/>
            </p:cNvSpPr>
            <p:nvPr/>
          </p:nvSpPr>
          <p:spPr bwMode="auto">
            <a:xfrm>
              <a:off x="946" y="2122"/>
              <a:ext cx="380" cy="446"/>
            </a:xfrm>
            <a:custGeom>
              <a:avLst/>
              <a:gdLst/>
              <a:ahLst/>
              <a:cxnLst>
                <a:cxn ang="0">
                  <a:pos x="352" y="444"/>
                </a:cxn>
                <a:cxn ang="0">
                  <a:pos x="0" y="20"/>
                </a:cxn>
                <a:cxn ang="0">
                  <a:pos x="10" y="0"/>
                </a:cxn>
                <a:cxn ang="0">
                  <a:pos x="380" y="446"/>
                </a:cxn>
                <a:cxn ang="0">
                  <a:pos x="352" y="444"/>
                </a:cxn>
              </a:cxnLst>
              <a:rect l="0" t="0" r="r" b="b"/>
              <a:pathLst>
                <a:path w="380" h="446">
                  <a:moveTo>
                    <a:pt x="352" y="444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380" y="446"/>
                  </a:lnTo>
                  <a:lnTo>
                    <a:pt x="352" y="444"/>
                  </a:lnTo>
                  <a:close/>
                </a:path>
              </a:pathLst>
            </a:custGeom>
            <a:solidFill>
              <a:srgbClr val="B2B2B2">
                <a:alpha val="96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42"/>
          <p:cNvGrpSpPr>
            <a:grpSpLocks/>
          </p:cNvGrpSpPr>
          <p:nvPr/>
        </p:nvGrpSpPr>
        <p:grpSpPr bwMode="auto">
          <a:xfrm rot="-1531968">
            <a:off x="1552575" y="3471863"/>
            <a:ext cx="2362200" cy="2362200"/>
            <a:chOff x="1008" y="1824"/>
            <a:chExt cx="1488" cy="1488"/>
          </a:xfrm>
        </p:grpSpPr>
        <p:sp>
          <p:nvSpPr>
            <p:cNvPr id="17651" name="Freeform 243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Oval 244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53"/>
          <p:cNvGrpSpPr>
            <a:grpSpLocks/>
          </p:cNvGrpSpPr>
          <p:nvPr/>
        </p:nvGrpSpPr>
        <p:grpSpPr bwMode="auto">
          <a:xfrm>
            <a:off x="1395413" y="4318000"/>
            <a:ext cx="2971800" cy="482600"/>
            <a:chOff x="912" y="1280"/>
            <a:chExt cx="1872" cy="304"/>
          </a:xfrm>
        </p:grpSpPr>
        <p:sp>
          <p:nvSpPr>
            <p:cNvPr id="17653" name="Rectangle 245"/>
            <p:cNvSpPr>
              <a:spLocks noChangeArrowheads="1"/>
            </p:cNvSpPr>
            <p:nvPr/>
          </p:nvSpPr>
          <p:spPr bwMode="auto">
            <a:xfrm>
              <a:off x="912" y="1283"/>
              <a:ext cx="1632" cy="2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4" name="Oval 246"/>
            <p:cNvSpPr>
              <a:spLocks noChangeArrowheads="1"/>
            </p:cNvSpPr>
            <p:nvPr/>
          </p:nvSpPr>
          <p:spPr bwMode="auto">
            <a:xfrm>
              <a:off x="1060" y="1333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5" name="Oval 247"/>
            <p:cNvSpPr>
              <a:spLocks noChangeArrowheads="1"/>
            </p:cNvSpPr>
            <p:nvPr/>
          </p:nvSpPr>
          <p:spPr bwMode="auto">
            <a:xfrm>
              <a:off x="1539" y="1346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6" name="Text Box 248"/>
            <p:cNvSpPr txBox="1">
              <a:spLocks noChangeArrowheads="1"/>
            </p:cNvSpPr>
            <p:nvPr/>
          </p:nvSpPr>
          <p:spPr bwMode="auto">
            <a:xfrm>
              <a:off x="1693" y="1293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12</a:t>
              </a:r>
            </a:p>
          </p:txBody>
        </p:sp>
        <p:sp>
          <p:nvSpPr>
            <p:cNvPr id="17657" name="Oval 249"/>
            <p:cNvSpPr>
              <a:spLocks noChangeArrowheads="1"/>
            </p:cNvSpPr>
            <p:nvPr/>
          </p:nvSpPr>
          <p:spPr bwMode="auto">
            <a:xfrm>
              <a:off x="2123" y="1333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8" name="Text Box 250"/>
            <p:cNvSpPr txBox="1">
              <a:spLocks noChangeArrowheads="1"/>
            </p:cNvSpPr>
            <p:nvPr/>
          </p:nvSpPr>
          <p:spPr bwMode="auto">
            <a:xfrm>
              <a:off x="2277" y="128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36</a:t>
              </a:r>
            </a:p>
          </p:txBody>
        </p:sp>
        <p:sp>
          <p:nvSpPr>
            <p:cNvPr id="17659" name="Text Box 251"/>
            <p:cNvSpPr txBox="1">
              <a:spLocks noChangeArrowheads="1"/>
            </p:cNvSpPr>
            <p:nvPr/>
          </p:nvSpPr>
          <p:spPr bwMode="auto">
            <a:xfrm>
              <a:off x="1194" y="133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*</a:t>
              </a:r>
            </a:p>
          </p:txBody>
        </p:sp>
      </p:grpSp>
      <p:grpSp>
        <p:nvGrpSpPr>
          <p:cNvPr id="17" name="Group 254"/>
          <p:cNvGrpSpPr>
            <a:grpSpLocks/>
          </p:cNvGrpSpPr>
          <p:nvPr/>
        </p:nvGrpSpPr>
        <p:grpSpPr bwMode="auto">
          <a:xfrm>
            <a:off x="4800600" y="4343400"/>
            <a:ext cx="2971800" cy="2362200"/>
            <a:chOff x="2976" y="2688"/>
            <a:chExt cx="1872" cy="1488"/>
          </a:xfrm>
        </p:grpSpPr>
        <p:sp>
          <p:nvSpPr>
            <p:cNvPr id="17663" name="Rectangle 255"/>
            <p:cNvSpPr>
              <a:spLocks noChangeArrowheads="1"/>
            </p:cNvSpPr>
            <p:nvPr/>
          </p:nvSpPr>
          <p:spPr bwMode="auto">
            <a:xfrm>
              <a:off x="2976" y="2688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4" name="Rectangle 256"/>
            <p:cNvSpPr>
              <a:spLocks noChangeArrowheads="1"/>
            </p:cNvSpPr>
            <p:nvPr/>
          </p:nvSpPr>
          <p:spPr bwMode="auto">
            <a:xfrm>
              <a:off x="3048" y="2768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5" name="Arc 257"/>
            <p:cNvSpPr>
              <a:spLocks/>
            </p:cNvSpPr>
            <p:nvPr/>
          </p:nvSpPr>
          <p:spPr bwMode="auto">
            <a:xfrm>
              <a:off x="3229" y="3047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6" name="Line 258"/>
            <p:cNvSpPr>
              <a:spLocks noChangeShapeType="1"/>
            </p:cNvSpPr>
            <p:nvPr/>
          </p:nvSpPr>
          <p:spPr bwMode="auto">
            <a:xfrm rot="-877253" flipH="1" flipV="1">
              <a:off x="3169" y="3203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7" name="Line 259"/>
            <p:cNvSpPr>
              <a:spLocks noChangeShapeType="1"/>
            </p:cNvSpPr>
            <p:nvPr/>
          </p:nvSpPr>
          <p:spPr bwMode="auto">
            <a:xfrm rot="5400000" flipH="1" flipV="1">
              <a:off x="4415" y="3218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8" name="Line 260"/>
            <p:cNvSpPr>
              <a:spLocks noChangeShapeType="1"/>
            </p:cNvSpPr>
            <p:nvPr/>
          </p:nvSpPr>
          <p:spPr bwMode="auto">
            <a:xfrm flipH="1" flipV="1">
              <a:off x="3552" y="2983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9" name="Line 261"/>
            <p:cNvSpPr>
              <a:spLocks noChangeShapeType="1"/>
            </p:cNvSpPr>
            <p:nvPr/>
          </p:nvSpPr>
          <p:spPr bwMode="auto">
            <a:xfrm rot="3369366" flipH="1" flipV="1">
              <a:off x="4018" y="2971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0" name="Text Box 262"/>
            <p:cNvSpPr txBox="1">
              <a:spLocks noChangeArrowheads="1"/>
            </p:cNvSpPr>
            <p:nvPr/>
          </p:nvSpPr>
          <p:spPr bwMode="auto">
            <a:xfrm rot="-1329981">
              <a:off x="3000" y="3001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7671" name="Text Box 263"/>
            <p:cNvSpPr txBox="1">
              <a:spLocks noChangeArrowheads="1"/>
            </p:cNvSpPr>
            <p:nvPr/>
          </p:nvSpPr>
          <p:spPr bwMode="auto">
            <a:xfrm rot="-1515190">
              <a:off x="3365" y="2777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7672" name="Text Box 264"/>
            <p:cNvSpPr txBox="1">
              <a:spLocks noChangeArrowheads="1"/>
            </p:cNvSpPr>
            <p:nvPr/>
          </p:nvSpPr>
          <p:spPr bwMode="auto">
            <a:xfrm>
              <a:off x="3952" y="2738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7673" name="Text Box 265"/>
            <p:cNvSpPr txBox="1">
              <a:spLocks noChangeArrowheads="1"/>
            </p:cNvSpPr>
            <p:nvPr/>
          </p:nvSpPr>
          <p:spPr bwMode="auto">
            <a:xfrm rot="1554391">
              <a:off x="4405" y="3016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7674" name="Text Box 266"/>
            <p:cNvSpPr txBox="1">
              <a:spLocks noChangeArrowheads="1"/>
            </p:cNvSpPr>
            <p:nvPr/>
          </p:nvSpPr>
          <p:spPr bwMode="auto">
            <a:xfrm>
              <a:off x="3688" y="3193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17675" name="AutoShape 267"/>
            <p:cNvSpPr>
              <a:spLocks noChangeArrowheads="1"/>
            </p:cNvSpPr>
            <p:nvPr/>
          </p:nvSpPr>
          <p:spPr bwMode="auto">
            <a:xfrm rot="-5400000">
              <a:off x="3779" y="3742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6" name="Line 268"/>
            <p:cNvSpPr>
              <a:spLocks noChangeShapeType="1"/>
            </p:cNvSpPr>
            <p:nvPr/>
          </p:nvSpPr>
          <p:spPr bwMode="auto">
            <a:xfrm flipH="1" flipV="1">
              <a:off x="3291" y="3352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7" name="Line 269"/>
            <p:cNvSpPr>
              <a:spLocks noChangeShapeType="1"/>
            </p:cNvSpPr>
            <p:nvPr/>
          </p:nvSpPr>
          <p:spPr bwMode="auto">
            <a:xfrm rot="19694431" flipV="1">
              <a:off x="3358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8" name="Line 270"/>
            <p:cNvSpPr>
              <a:spLocks noChangeShapeType="1"/>
            </p:cNvSpPr>
            <p:nvPr/>
          </p:nvSpPr>
          <p:spPr bwMode="auto">
            <a:xfrm rot="19694431" flipV="1">
              <a:off x="3323" y="312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9" name="Line 271"/>
            <p:cNvSpPr>
              <a:spLocks noChangeShapeType="1"/>
            </p:cNvSpPr>
            <p:nvPr/>
          </p:nvSpPr>
          <p:spPr bwMode="auto">
            <a:xfrm rot="19694431" flipV="1">
              <a:off x="3293" y="315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0" name="Line 272"/>
            <p:cNvSpPr>
              <a:spLocks noChangeShapeType="1"/>
            </p:cNvSpPr>
            <p:nvPr/>
          </p:nvSpPr>
          <p:spPr bwMode="auto">
            <a:xfrm rot="19694431" flipV="1">
              <a:off x="3263" y="317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1" name="Line 273"/>
            <p:cNvSpPr>
              <a:spLocks noChangeShapeType="1"/>
            </p:cNvSpPr>
            <p:nvPr/>
          </p:nvSpPr>
          <p:spPr bwMode="auto">
            <a:xfrm rot="19694431" flipV="1">
              <a:off x="3239" y="321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2" name="Line 274"/>
            <p:cNvSpPr>
              <a:spLocks noChangeShapeType="1"/>
            </p:cNvSpPr>
            <p:nvPr/>
          </p:nvSpPr>
          <p:spPr bwMode="auto">
            <a:xfrm rot="19694431" flipV="1">
              <a:off x="3528" y="303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3" name="Line 275"/>
            <p:cNvSpPr>
              <a:spLocks noChangeShapeType="1"/>
            </p:cNvSpPr>
            <p:nvPr/>
          </p:nvSpPr>
          <p:spPr bwMode="auto">
            <a:xfrm rot="19694431" flipV="1">
              <a:off x="3489" y="30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4" name="Line 276"/>
            <p:cNvSpPr>
              <a:spLocks noChangeShapeType="1"/>
            </p:cNvSpPr>
            <p:nvPr/>
          </p:nvSpPr>
          <p:spPr bwMode="auto">
            <a:xfrm rot="19694431" flipV="1">
              <a:off x="3447" y="306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5" name="Line 277"/>
            <p:cNvSpPr>
              <a:spLocks noChangeShapeType="1"/>
            </p:cNvSpPr>
            <p:nvPr/>
          </p:nvSpPr>
          <p:spPr bwMode="auto">
            <a:xfrm rot="19694431" flipV="1">
              <a:off x="3404" y="3084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6" name="Line 278"/>
            <p:cNvSpPr>
              <a:spLocks noChangeShapeType="1"/>
            </p:cNvSpPr>
            <p:nvPr/>
          </p:nvSpPr>
          <p:spPr bwMode="auto">
            <a:xfrm rot="1905569" flipH="1" flipV="1">
              <a:off x="4270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7" name="Line 279"/>
            <p:cNvSpPr>
              <a:spLocks noChangeShapeType="1"/>
            </p:cNvSpPr>
            <p:nvPr/>
          </p:nvSpPr>
          <p:spPr bwMode="auto">
            <a:xfrm rot="1905569" flipH="1" flipV="1">
              <a:off x="4301" y="312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8" name="Line 280"/>
            <p:cNvSpPr>
              <a:spLocks noChangeShapeType="1"/>
            </p:cNvSpPr>
            <p:nvPr/>
          </p:nvSpPr>
          <p:spPr bwMode="auto">
            <a:xfrm rot="1905569" flipH="1" flipV="1">
              <a:off x="4331" y="314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9" name="Line 281"/>
            <p:cNvSpPr>
              <a:spLocks noChangeShapeType="1"/>
            </p:cNvSpPr>
            <p:nvPr/>
          </p:nvSpPr>
          <p:spPr bwMode="auto">
            <a:xfrm rot="1905569" flipH="1" flipV="1">
              <a:off x="4361" y="317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0" name="Line 282"/>
            <p:cNvSpPr>
              <a:spLocks noChangeShapeType="1"/>
            </p:cNvSpPr>
            <p:nvPr/>
          </p:nvSpPr>
          <p:spPr bwMode="auto">
            <a:xfrm rot="1905569" flipH="1" flipV="1">
              <a:off x="4394" y="32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1" name="Line 283"/>
            <p:cNvSpPr>
              <a:spLocks noChangeShapeType="1"/>
            </p:cNvSpPr>
            <p:nvPr/>
          </p:nvSpPr>
          <p:spPr bwMode="auto">
            <a:xfrm rot="1905569" flipH="1" flipV="1">
              <a:off x="4222" y="307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2" name="Line 284"/>
            <p:cNvSpPr>
              <a:spLocks noChangeShapeType="1"/>
            </p:cNvSpPr>
            <p:nvPr/>
          </p:nvSpPr>
          <p:spPr bwMode="auto">
            <a:xfrm rot="1905569" flipH="1" flipV="1">
              <a:off x="4174" y="30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3" name="Line 285"/>
            <p:cNvSpPr>
              <a:spLocks noChangeShapeType="1"/>
            </p:cNvSpPr>
            <p:nvPr/>
          </p:nvSpPr>
          <p:spPr bwMode="auto">
            <a:xfrm rot="1905569" flipH="1" flipV="1">
              <a:off x="4129" y="304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4" name="Line 286"/>
            <p:cNvSpPr>
              <a:spLocks noChangeShapeType="1"/>
            </p:cNvSpPr>
            <p:nvPr/>
          </p:nvSpPr>
          <p:spPr bwMode="auto">
            <a:xfrm rot="1905569" flipH="1" flipV="1">
              <a:off x="4080" y="303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5" name="Line 287"/>
            <p:cNvSpPr>
              <a:spLocks noChangeShapeType="1"/>
            </p:cNvSpPr>
            <p:nvPr/>
          </p:nvSpPr>
          <p:spPr bwMode="auto">
            <a:xfrm rot="10073661" flipV="1">
              <a:off x="3625" y="3019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6" name="Line 288"/>
            <p:cNvSpPr>
              <a:spLocks noChangeShapeType="1"/>
            </p:cNvSpPr>
            <p:nvPr/>
          </p:nvSpPr>
          <p:spPr bwMode="auto">
            <a:xfrm rot="10073661" flipV="1">
              <a:off x="3673" y="300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7" name="Line 289"/>
            <p:cNvSpPr>
              <a:spLocks noChangeShapeType="1"/>
            </p:cNvSpPr>
            <p:nvPr/>
          </p:nvSpPr>
          <p:spPr bwMode="auto">
            <a:xfrm rot="10073661" flipV="1">
              <a:off x="372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Line 290"/>
            <p:cNvSpPr>
              <a:spLocks noChangeShapeType="1"/>
            </p:cNvSpPr>
            <p:nvPr/>
          </p:nvSpPr>
          <p:spPr bwMode="auto">
            <a:xfrm rot="10073661" flipV="1">
              <a:off x="3770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Line 291"/>
            <p:cNvSpPr>
              <a:spLocks noChangeShapeType="1"/>
            </p:cNvSpPr>
            <p:nvPr/>
          </p:nvSpPr>
          <p:spPr bwMode="auto">
            <a:xfrm rot="21542993" flipV="1">
              <a:off x="3818" y="2983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0" name="Line 292"/>
            <p:cNvSpPr>
              <a:spLocks noChangeShapeType="1"/>
            </p:cNvSpPr>
            <p:nvPr/>
          </p:nvSpPr>
          <p:spPr bwMode="auto">
            <a:xfrm rot="-10073661" flipH="1" flipV="1">
              <a:off x="3863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Line 293"/>
            <p:cNvSpPr>
              <a:spLocks noChangeShapeType="1"/>
            </p:cNvSpPr>
            <p:nvPr/>
          </p:nvSpPr>
          <p:spPr bwMode="auto">
            <a:xfrm rot="-10073661" flipH="1" flipV="1">
              <a:off x="391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Line 294"/>
            <p:cNvSpPr>
              <a:spLocks noChangeShapeType="1"/>
            </p:cNvSpPr>
            <p:nvPr/>
          </p:nvSpPr>
          <p:spPr bwMode="auto">
            <a:xfrm rot="-10073661" flipH="1" flipV="1">
              <a:off x="3957" y="300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Line 295"/>
            <p:cNvSpPr>
              <a:spLocks noChangeShapeType="1"/>
            </p:cNvSpPr>
            <p:nvPr/>
          </p:nvSpPr>
          <p:spPr bwMode="auto">
            <a:xfrm rot="-10073661" flipH="1" flipV="1">
              <a:off x="3996" y="30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4" name="Text Box 296"/>
            <p:cNvSpPr txBox="1">
              <a:spLocks noChangeArrowheads="1"/>
            </p:cNvSpPr>
            <p:nvPr/>
          </p:nvSpPr>
          <p:spPr bwMode="auto">
            <a:xfrm rot="-1239184">
              <a:off x="3401" y="3026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7705" name="Text Box 297"/>
            <p:cNvSpPr txBox="1">
              <a:spLocks noChangeArrowheads="1"/>
            </p:cNvSpPr>
            <p:nvPr/>
          </p:nvSpPr>
          <p:spPr bwMode="auto">
            <a:xfrm rot="230731">
              <a:off x="3821" y="3054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7706" name="Text Box 298"/>
            <p:cNvSpPr txBox="1">
              <a:spLocks noChangeArrowheads="1"/>
            </p:cNvSpPr>
            <p:nvPr/>
          </p:nvSpPr>
          <p:spPr bwMode="auto">
            <a:xfrm rot="1824634">
              <a:off x="4130" y="3295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7707" name="Picture 299" descr="WP_20140109_0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2736"/>
              <a:ext cx="1584" cy="1179"/>
            </a:xfrm>
            <a:prstGeom prst="rect">
              <a:avLst/>
            </a:prstGeom>
            <a:noFill/>
          </p:spPr>
        </p:pic>
        <p:sp>
          <p:nvSpPr>
            <p:cNvPr id="17708" name="Freeform 300"/>
            <p:cNvSpPr>
              <a:spLocks/>
            </p:cNvSpPr>
            <p:nvPr/>
          </p:nvSpPr>
          <p:spPr bwMode="auto">
            <a:xfrm>
              <a:off x="3144" y="3432"/>
              <a:ext cx="420" cy="49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20" y="490"/>
                </a:cxn>
                <a:cxn ang="0">
                  <a:pos x="400" y="490"/>
                </a:cxn>
                <a:cxn ang="0">
                  <a:pos x="0" y="16"/>
                </a:cxn>
                <a:cxn ang="0">
                  <a:pos x="6" y="0"/>
                </a:cxn>
              </a:cxnLst>
              <a:rect l="0" t="0" r="r" b="b"/>
              <a:pathLst>
                <a:path w="420" h="490">
                  <a:moveTo>
                    <a:pt x="6" y="0"/>
                  </a:moveTo>
                  <a:lnTo>
                    <a:pt x="420" y="490"/>
                  </a:lnTo>
                  <a:lnTo>
                    <a:pt x="400" y="490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01"/>
            <p:cNvGrpSpPr>
              <a:grpSpLocks/>
            </p:cNvGrpSpPr>
            <p:nvPr/>
          </p:nvGrpSpPr>
          <p:grpSpPr bwMode="auto">
            <a:xfrm>
              <a:off x="2976" y="3888"/>
              <a:ext cx="1872" cy="288"/>
              <a:chOff x="1920" y="2208"/>
              <a:chExt cx="1872" cy="288"/>
            </a:xfrm>
          </p:grpSpPr>
          <p:sp>
            <p:nvSpPr>
              <p:cNvPr id="17710" name="Rectangle 302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16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1" name="Oval 303"/>
              <p:cNvSpPr>
                <a:spLocks noChangeArrowheads="1"/>
              </p:cNvSpPr>
              <p:nvPr/>
            </p:nvSpPr>
            <p:spPr bwMode="auto">
              <a:xfrm>
                <a:off x="2068" y="2276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2" name="Oval 304"/>
              <p:cNvSpPr>
                <a:spLocks noChangeArrowheads="1"/>
              </p:cNvSpPr>
              <p:nvPr/>
            </p:nvSpPr>
            <p:spPr bwMode="auto">
              <a:xfrm>
                <a:off x="2547" y="2289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3" name="Text Box 305"/>
              <p:cNvSpPr txBox="1">
                <a:spLocks noChangeArrowheads="1"/>
              </p:cNvSpPr>
              <p:nvPr/>
            </p:nvSpPr>
            <p:spPr bwMode="auto">
              <a:xfrm>
                <a:off x="2701" y="2236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17714" name="Oval 306"/>
              <p:cNvSpPr>
                <a:spLocks noChangeArrowheads="1"/>
              </p:cNvSpPr>
              <p:nvPr/>
            </p:nvSpPr>
            <p:spPr bwMode="auto">
              <a:xfrm>
                <a:off x="3131" y="2276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" name="Text Box 307"/>
              <p:cNvSpPr txBox="1">
                <a:spLocks noChangeArrowheads="1"/>
              </p:cNvSpPr>
              <p:nvPr/>
            </p:nvSpPr>
            <p:spPr bwMode="auto">
              <a:xfrm>
                <a:off x="3285" y="2223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5</a:t>
                </a:r>
              </a:p>
            </p:txBody>
          </p:sp>
        </p:grpSp>
      </p:grpSp>
      <p:sp>
        <p:nvSpPr>
          <p:cNvPr id="17545" name="Freeform 137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3" name="Freeform 185"/>
          <p:cNvSpPr>
            <a:spLocks/>
          </p:cNvSpPr>
          <p:nvPr/>
        </p:nvSpPr>
        <p:spPr bwMode="auto">
          <a:xfrm>
            <a:off x="685800" y="3886200"/>
            <a:ext cx="2743200" cy="1181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24"/>
              </a:cxn>
              <a:cxn ang="0">
                <a:pos x="720" y="720"/>
              </a:cxn>
              <a:cxn ang="0">
                <a:pos x="1488" y="624"/>
              </a:cxn>
              <a:cxn ang="0">
                <a:pos x="1728" y="384"/>
              </a:cxn>
            </a:cxnLst>
            <a:rect l="0" t="0" r="r" b="b"/>
            <a:pathLst>
              <a:path w="1728" h="744">
                <a:moveTo>
                  <a:pt x="0" y="0"/>
                </a:moveTo>
                <a:cubicBezTo>
                  <a:pt x="12" y="252"/>
                  <a:pt x="24" y="504"/>
                  <a:pt x="144" y="624"/>
                </a:cubicBezTo>
                <a:cubicBezTo>
                  <a:pt x="264" y="744"/>
                  <a:pt x="496" y="720"/>
                  <a:pt x="720" y="720"/>
                </a:cubicBezTo>
                <a:cubicBezTo>
                  <a:pt x="944" y="720"/>
                  <a:pt x="1320" y="680"/>
                  <a:pt x="1488" y="624"/>
                </a:cubicBezTo>
                <a:cubicBezTo>
                  <a:pt x="1656" y="568"/>
                  <a:pt x="1692" y="476"/>
                  <a:pt x="1728" y="38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4" name="Freeform 186"/>
          <p:cNvSpPr>
            <a:spLocks/>
          </p:cNvSpPr>
          <p:nvPr/>
        </p:nvSpPr>
        <p:spPr bwMode="auto">
          <a:xfrm>
            <a:off x="685800" y="990600"/>
            <a:ext cx="3505200" cy="29718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288" y="1824"/>
              </a:cxn>
              <a:cxn ang="0">
                <a:pos x="384" y="1536"/>
              </a:cxn>
              <a:cxn ang="0">
                <a:pos x="432" y="576"/>
              </a:cxn>
              <a:cxn ang="0">
                <a:pos x="1440" y="96"/>
              </a:cxn>
              <a:cxn ang="0">
                <a:pos x="2208" y="0"/>
              </a:cxn>
            </a:cxnLst>
            <a:rect l="0" t="0" r="r" b="b"/>
            <a:pathLst>
              <a:path w="2208" h="1872">
                <a:moveTo>
                  <a:pt x="0" y="1824"/>
                </a:moveTo>
                <a:cubicBezTo>
                  <a:pt x="112" y="1848"/>
                  <a:pt x="224" y="1872"/>
                  <a:pt x="288" y="1824"/>
                </a:cubicBezTo>
                <a:cubicBezTo>
                  <a:pt x="352" y="1776"/>
                  <a:pt x="360" y="1744"/>
                  <a:pt x="384" y="1536"/>
                </a:cubicBezTo>
                <a:cubicBezTo>
                  <a:pt x="408" y="1328"/>
                  <a:pt x="256" y="816"/>
                  <a:pt x="432" y="576"/>
                </a:cubicBezTo>
                <a:cubicBezTo>
                  <a:pt x="608" y="336"/>
                  <a:pt x="1144" y="192"/>
                  <a:pt x="1440" y="96"/>
                </a:cubicBezTo>
                <a:cubicBezTo>
                  <a:pt x="1736" y="0"/>
                  <a:pt x="1972" y="0"/>
                  <a:pt x="220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5" name="Freeform 187"/>
          <p:cNvSpPr>
            <a:spLocks/>
          </p:cNvSpPr>
          <p:nvPr/>
        </p:nvSpPr>
        <p:spPr bwMode="auto">
          <a:xfrm>
            <a:off x="381000" y="3886200"/>
            <a:ext cx="1295400" cy="142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76"/>
              </a:cxn>
              <a:cxn ang="0">
                <a:pos x="432" y="864"/>
              </a:cxn>
              <a:cxn ang="0">
                <a:pos x="816" y="384"/>
              </a:cxn>
            </a:cxnLst>
            <a:rect l="0" t="0" r="r" b="b"/>
            <a:pathLst>
              <a:path w="816" h="896">
                <a:moveTo>
                  <a:pt x="0" y="0"/>
                </a:moveTo>
                <a:cubicBezTo>
                  <a:pt x="12" y="216"/>
                  <a:pt x="24" y="432"/>
                  <a:pt x="96" y="576"/>
                </a:cubicBezTo>
                <a:cubicBezTo>
                  <a:pt x="168" y="720"/>
                  <a:pt x="312" y="896"/>
                  <a:pt x="432" y="864"/>
                </a:cubicBezTo>
                <a:cubicBezTo>
                  <a:pt x="552" y="832"/>
                  <a:pt x="736" y="440"/>
                  <a:pt x="816" y="38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6" name="Freeform 188"/>
          <p:cNvSpPr>
            <a:spLocks/>
          </p:cNvSpPr>
          <p:nvPr/>
        </p:nvSpPr>
        <p:spPr bwMode="auto">
          <a:xfrm>
            <a:off x="177800" y="3886200"/>
            <a:ext cx="5003800" cy="2667000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80" y="912"/>
              </a:cxn>
              <a:cxn ang="0">
                <a:pos x="512" y="1536"/>
              </a:cxn>
              <a:cxn ang="0">
                <a:pos x="3152" y="1680"/>
              </a:cxn>
            </a:cxnLst>
            <a:rect l="0" t="0" r="r" b="b"/>
            <a:pathLst>
              <a:path w="3152" h="1680">
                <a:moveTo>
                  <a:pt x="128" y="0"/>
                </a:moveTo>
                <a:cubicBezTo>
                  <a:pt x="72" y="328"/>
                  <a:pt x="16" y="656"/>
                  <a:pt x="80" y="912"/>
                </a:cubicBezTo>
                <a:cubicBezTo>
                  <a:pt x="144" y="1168"/>
                  <a:pt x="0" y="1408"/>
                  <a:pt x="512" y="1536"/>
                </a:cubicBezTo>
                <a:cubicBezTo>
                  <a:pt x="1024" y="1664"/>
                  <a:pt x="2088" y="1672"/>
                  <a:pt x="3152" y="168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" name="Group 308"/>
          <p:cNvGrpSpPr>
            <a:grpSpLocks/>
          </p:cNvGrpSpPr>
          <p:nvPr/>
        </p:nvGrpSpPr>
        <p:grpSpPr bwMode="auto">
          <a:xfrm rot="-2095639">
            <a:off x="4986338" y="4986338"/>
            <a:ext cx="2362200" cy="2362200"/>
            <a:chOff x="1008" y="1824"/>
            <a:chExt cx="1488" cy="1488"/>
          </a:xfrm>
        </p:grpSpPr>
        <p:sp>
          <p:nvSpPr>
            <p:cNvPr id="17717" name="Freeform 309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8" name="Oval 310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9" name="AutoShape 311"/>
          <p:cNvSpPr>
            <a:spLocks noChangeArrowheads="1"/>
          </p:cNvSpPr>
          <p:nvPr/>
        </p:nvSpPr>
        <p:spPr bwMode="auto">
          <a:xfrm rot="-5400000">
            <a:off x="6138863" y="6000750"/>
            <a:ext cx="152400" cy="3810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21" name="Freeform 313"/>
          <p:cNvSpPr>
            <a:spLocks/>
          </p:cNvSpPr>
          <p:nvPr/>
        </p:nvSpPr>
        <p:spPr bwMode="auto">
          <a:xfrm>
            <a:off x="673100" y="3886200"/>
            <a:ext cx="1841500" cy="13716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52" y="720"/>
              </a:cxn>
              <a:cxn ang="0">
                <a:pos x="920" y="816"/>
              </a:cxn>
              <a:cxn ang="0">
                <a:pos x="1160" y="432"/>
              </a:cxn>
            </a:cxnLst>
            <a:rect l="0" t="0" r="r" b="b"/>
            <a:pathLst>
              <a:path w="1160" h="864">
                <a:moveTo>
                  <a:pt x="8" y="0"/>
                </a:moveTo>
                <a:cubicBezTo>
                  <a:pt x="4" y="292"/>
                  <a:pt x="0" y="584"/>
                  <a:pt x="152" y="720"/>
                </a:cubicBezTo>
                <a:cubicBezTo>
                  <a:pt x="304" y="856"/>
                  <a:pt x="752" y="864"/>
                  <a:pt x="920" y="816"/>
                </a:cubicBezTo>
                <a:cubicBezTo>
                  <a:pt x="1088" y="768"/>
                  <a:pt x="1124" y="600"/>
                  <a:pt x="1160" y="43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22" name="AutoShape 314"/>
          <p:cNvSpPr>
            <a:spLocks noChangeArrowheads="1"/>
          </p:cNvSpPr>
          <p:nvPr/>
        </p:nvSpPr>
        <p:spPr bwMode="auto">
          <a:xfrm>
            <a:off x="4876800" y="2819400"/>
            <a:ext cx="2133600" cy="1143000"/>
          </a:xfrm>
          <a:prstGeom prst="wedgeRoundRectCallout">
            <a:avLst>
              <a:gd name="adj1" fmla="val -15255"/>
              <a:gd name="adj2" fmla="val 13916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0.26A</a:t>
            </a:r>
          </a:p>
        </p:txBody>
      </p:sp>
      <p:sp>
        <p:nvSpPr>
          <p:cNvPr id="17723" name="AutoShape 315"/>
          <p:cNvSpPr>
            <a:spLocks noChangeArrowheads="1"/>
          </p:cNvSpPr>
          <p:nvPr/>
        </p:nvSpPr>
        <p:spPr bwMode="auto">
          <a:xfrm>
            <a:off x="1524000" y="685800"/>
            <a:ext cx="2362200" cy="1143000"/>
          </a:xfrm>
          <a:prstGeom prst="wedgeRoundRectCallout">
            <a:avLst>
              <a:gd name="adj1" fmla="val 7394"/>
              <a:gd name="adj2" fmla="val 164583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7V</a:t>
            </a:r>
          </a:p>
        </p:txBody>
      </p:sp>
      <p:grpSp>
        <p:nvGrpSpPr>
          <p:cNvPr id="20" name="Group 318"/>
          <p:cNvGrpSpPr>
            <a:grpSpLocks/>
          </p:cNvGrpSpPr>
          <p:nvPr/>
        </p:nvGrpSpPr>
        <p:grpSpPr bwMode="auto">
          <a:xfrm>
            <a:off x="2819400" y="0"/>
            <a:ext cx="5867400" cy="4953000"/>
            <a:chOff x="2112" y="0"/>
            <a:chExt cx="3216" cy="3120"/>
          </a:xfrm>
        </p:grpSpPr>
        <p:sp>
          <p:nvSpPr>
            <p:cNvPr id="17725" name="AutoShape 317"/>
            <p:cNvSpPr>
              <a:spLocks noChangeArrowheads="1"/>
            </p:cNvSpPr>
            <p:nvPr/>
          </p:nvSpPr>
          <p:spPr bwMode="auto">
            <a:xfrm>
              <a:off x="2112" y="0"/>
              <a:ext cx="3216" cy="3120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4" name="Text Box 316"/>
            <p:cNvSpPr txBox="1">
              <a:spLocks noChangeArrowheads="1"/>
            </p:cNvSpPr>
            <p:nvPr/>
          </p:nvSpPr>
          <p:spPr bwMode="auto">
            <a:xfrm>
              <a:off x="2736" y="987"/>
              <a:ext cx="2016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đoán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kim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vôn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ampe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7597" name="AutoShape 189"/>
          <p:cNvSpPr>
            <a:spLocks noChangeArrowheads="1"/>
          </p:cNvSpPr>
          <p:nvPr/>
        </p:nvSpPr>
        <p:spPr bwMode="auto">
          <a:xfrm>
            <a:off x="533400" y="4953000"/>
            <a:ext cx="3810000" cy="1447800"/>
          </a:xfrm>
          <a:prstGeom prst="wedgeRoundRectCallout">
            <a:avLst>
              <a:gd name="adj1" fmla="val 57542"/>
              <a:gd name="adj2" fmla="val -6842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vôn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ampe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</a:rPr>
              <a:t> AC hay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480000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04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 animBg="1"/>
      <p:bldP spid="17425" grpId="1" animBg="1"/>
      <p:bldP spid="17425" grpId="2" animBg="1"/>
      <p:bldP spid="17593" grpId="0" animBg="1"/>
      <p:bldP spid="17719" grpId="0" animBg="1"/>
      <p:bldP spid="17721" grpId="0" animBg="1"/>
      <p:bldP spid="17722" grpId="0" animBg="1"/>
      <p:bldP spid="17723" grpId="0" animBg="1"/>
      <p:bldP spid="17597" grpId="0" animBg="1"/>
      <p:bldP spid="1759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267200" cy="531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Dòng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nhiệt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hóa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lí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1438" y="1600200"/>
            <a:ext cx="43434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0" y="-609600"/>
            <a:ext cx="6477000" cy="8305800"/>
            <a:chOff x="2880" y="96"/>
            <a:chExt cx="3024" cy="3984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2880" y="96"/>
              <a:ext cx="3024" cy="3984"/>
            </a:xfrm>
            <a:prstGeom prst="irregularSeal2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449" y="1209"/>
              <a:ext cx="1831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    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Còn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dòng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điện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xoay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chiều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tác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dụng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nào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?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gì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giống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và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khác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với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dòng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điện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một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chiều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4" name="Freeform 12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705600" y="12954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228600" y="3124200"/>
            <a:ext cx="990600" cy="1143000"/>
            <a:chOff x="1296" y="3294"/>
            <a:chExt cx="672" cy="480"/>
          </a:xfrm>
        </p:grpSpPr>
        <p:sp>
          <p:nvSpPr>
            <p:cNvPr id="18573" name="Rectangle 141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Oval 142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Oval 143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Text Box 144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AC</a:t>
              </a:r>
            </a:p>
          </p:txBody>
        </p:sp>
        <p:sp>
          <p:nvSpPr>
            <p:cNvPr id="18577" name="AutoShape 145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AutoShape 146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9" name="Freeform 147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Oval 148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1371600" y="2362200"/>
            <a:ext cx="2703513" cy="2362200"/>
            <a:chOff x="864" y="1344"/>
            <a:chExt cx="1703" cy="1488"/>
          </a:xfrm>
        </p:grpSpPr>
        <p:sp>
          <p:nvSpPr>
            <p:cNvPr id="18583" name="Rectangle 151"/>
            <p:cNvSpPr>
              <a:spLocks noChangeArrowheads="1"/>
            </p:cNvSpPr>
            <p:nvPr/>
          </p:nvSpPr>
          <p:spPr bwMode="auto">
            <a:xfrm>
              <a:off x="864" y="1344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Rectangle 152"/>
            <p:cNvSpPr>
              <a:spLocks noChangeArrowheads="1"/>
            </p:cNvSpPr>
            <p:nvPr/>
          </p:nvSpPr>
          <p:spPr bwMode="auto">
            <a:xfrm>
              <a:off x="936" y="1424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Arc 153"/>
            <p:cNvSpPr>
              <a:spLocks/>
            </p:cNvSpPr>
            <p:nvPr/>
          </p:nvSpPr>
          <p:spPr bwMode="auto">
            <a:xfrm>
              <a:off x="1117" y="1703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Line 154"/>
            <p:cNvSpPr>
              <a:spLocks noChangeShapeType="1"/>
            </p:cNvSpPr>
            <p:nvPr/>
          </p:nvSpPr>
          <p:spPr bwMode="auto">
            <a:xfrm rot="-877253" flipH="1" flipV="1">
              <a:off x="1057" y="1859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Line 155"/>
            <p:cNvSpPr>
              <a:spLocks noChangeShapeType="1"/>
            </p:cNvSpPr>
            <p:nvPr/>
          </p:nvSpPr>
          <p:spPr bwMode="auto">
            <a:xfrm rot="5400000" flipH="1" flipV="1">
              <a:off x="2303" y="1874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Line 156"/>
            <p:cNvSpPr>
              <a:spLocks noChangeShapeType="1"/>
            </p:cNvSpPr>
            <p:nvPr/>
          </p:nvSpPr>
          <p:spPr bwMode="auto">
            <a:xfrm flipH="1" flipV="1">
              <a:off x="1440" y="1639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Line 157"/>
            <p:cNvSpPr>
              <a:spLocks noChangeShapeType="1"/>
            </p:cNvSpPr>
            <p:nvPr/>
          </p:nvSpPr>
          <p:spPr bwMode="auto">
            <a:xfrm rot="3369366" flipH="1" flipV="1">
              <a:off x="1906" y="1627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Text Box 158"/>
            <p:cNvSpPr txBox="1">
              <a:spLocks noChangeArrowheads="1"/>
            </p:cNvSpPr>
            <p:nvPr/>
          </p:nvSpPr>
          <p:spPr bwMode="auto">
            <a:xfrm rot="-1329981">
              <a:off x="888" y="1657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8591" name="Text Box 159"/>
            <p:cNvSpPr txBox="1">
              <a:spLocks noChangeArrowheads="1"/>
            </p:cNvSpPr>
            <p:nvPr/>
          </p:nvSpPr>
          <p:spPr bwMode="auto">
            <a:xfrm rot="-1515190">
              <a:off x="1253" y="1433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8592" name="Text Box 160"/>
            <p:cNvSpPr txBox="1">
              <a:spLocks noChangeArrowheads="1"/>
            </p:cNvSpPr>
            <p:nvPr/>
          </p:nvSpPr>
          <p:spPr bwMode="auto">
            <a:xfrm>
              <a:off x="1840" y="1394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8593" name="Text Box 161"/>
            <p:cNvSpPr txBox="1">
              <a:spLocks noChangeArrowheads="1"/>
            </p:cNvSpPr>
            <p:nvPr/>
          </p:nvSpPr>
          <p:spPr bwMode="auto">
            <a:xfrm rot="1554391">
              <a:off x="2293" y="1672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8594" name="Text Box 162"/>
            <p:cNvSpPr txBox="1">
              <a:spLocks noChangeArrowheads="1"/>
            </p:cNvSpPr>
            <p:nvPr/>
          </p:nvSpPr>
          <p:spPr bwMode="auto">
            <a:xfrm>
              <a:off x="1576" y="1849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8595" name="AutoShape 163"/>
            <p:cNvSpPr>
              <a:spLocks noChangeArrowheads="1"/>
            </p:cNvSpPr>
            <p:nvPr/>
          </p:nvSpPr>
          <p:spPr bwMode="auto">
            <a:xfrm rot="-5400000">
              <a:off x="1667" y="2398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Line 164"/>
            <p:cNvSpPr>
              <a:spLocks noChangeShapeType="1"/>
            </p:cNvSpPr>
            <p:nvPr/>
          </p:nvSpPr>
          <p:spPr bwMode="auto">
            <a:xfrm flipH="1" flipV="1">
              <a:off x="1179" y="2008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Line 165"/>
            <p:cNvSpPr>
              <a:spLocks noChangeShapeType="1"/>
            </p:cNvSpPr>
            <p:nvPr/>
          </p:nvSpPr>
          <p:spPr bwMode="auto">
            <a:xfrm rot="19694431" flipV="1">
              <a:off x="1246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Line 166"/>
            <p:cNvSpPr>
              <a:spLocks noChangeShapeType="1"/>
            </p:cNvSpPr>
            <p:nvPr/>
          </p:nvSpPr>
          <p:spPr bwMode="auto">
            <a:xfrm rot="19694431" flipV="1">
              <a:off x="1211" y="178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Line 167"/>
            <p:cNvSpPr>
              <a:spLocks noChangeShapeType="1"/>
            </p:cNvSpPr>
            <p:nvPr/>
          </p:nvSpPr>
          <p:spPr bwMode="auto">
            <a:xfrm rot="19694431" flipV="1">
              <a:off x="1181" y="180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Line 168"/>
            <p:cNvSpPr>
              <a:spLocks noChangeShapeType="1"/>
            </p:cNvSpPr>
            <p:nvPr/>
          </p:nvSpPr>
          <p:spPr bwMode="auto">
            <a:xfrm rot="19694431" flipV="1">
              <a:off x="1151" y="183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Line 169"/>
            <p:cNvSpPr>
              <a:spLocks noChangeShapeType="1"/>
            </p:cNvSpPr>
            <p:nvPr/>
          </p:nvSpPr>
          <p:spPr bwMode="auto">
            <a:xfrm rot="19694431" flipV="1">
              <a:off x="1127" y="186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Line 170"/>
            <p:cNvSpPr>
              <a:spLocks noChangeShapeType="1"/>
            </p:cNvSpPr>
            <p:nvPr/>
          </p:nvSpPr>
          <p:spPr bwMode="auto">
            <a:xfrm rot="19694431" flipV="1">
              <a:off x="1416" y="169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Line 171"/>
            <p:cNvSpPr>
              <a:spLocks noChangeShapeType="1"/>
            </p:cNvSpPr>
            <p:nvPr/>
          </p:nvSpPr>
          <p:spPr bwMode="auto">
            <a:xfrm rot="19694431" flipV="1">
              <a:off x="1377" y="17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Line 172"/>
            <p:cNvSpPr>
              <a:spLocks noChangeShapeType="1"/>
            </p:cNvSpPr>
            <p:nvPr/>
          </p:nvSpPr>
          <p:spPr bwMode="auto">
            <a:xfrm rot="19694431" flipV="1">
              <a:off x="1335" y="172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Line 173"/>
            <p:cNvSpPr>
              <a:spLocks noChangeShapeType="1"/>
            </p:cNvSpPr>
            <p:nvPr/>
          </p:nvSpPr>
          <p:spPr bwMode="auto">
            <a:xfrm rot="19694431" flipV="1">
              <a:off x="1292" y="174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Line 174"/>
            <p:cNvSpPr>
              <a:spLocks noChangeShapeType="1"/>
            </p:cNvSpPr>
            <p:nvPr/>
          </p:nvSpPr>
          <p:spPr bwMode="auto">
            <a:xfrm rot="1905569" flipH="1" flipV="1">
              <a:off x="2158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Line 175"/>
            <p:cNvSpPr>
              <a:spLocks noChangeShapeType="1"/>
            </p:cNvSpPr>
            <p:nvPr/>
          </p:nvSpPr>
          <p:spPr bwMode="auto">
            <a:xfrm rot="1905569" flipH="1" flipV="1">
              <a:off x="2189" y="17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Line 176"/>
            <p:cNvSpPr>
              <a:spLocks noChangeShapeType="1"/>
            </p:cNvSpPr>
            <p:nvPr/>
          </p:nvSpPr>
          <p:spPr bwMode="auto">
            <a:xfrm rot="1905569" flipH="1" flipV="1">
              <a:off x="2219" y="180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Line 177"/>
            <p:cNvSpPr>
              <a:spLocks noChangeShapeType="1"/>
            </p:cNvSpPr>
            <p:nvPr/>
          </p:nvSpPr>
          <p:spPr bwMode="auto">
            <a:xfrm rot="1905569" flipH="1" flipV="1">
              <a:off x="2249" y="183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Line 178"/>
            <p:cNvSpPr>
              <a:spLocks noChangeShapeType="1"/>
            </p:cNvSpPr>
            <p:nvPr/>
          </p:nvSpPr>
          <p:spPr bwMode="auto">
            <a:xfrm rot="1905569" flipH="1" flipV="1">
              <a:off x="2282" y="18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Line 179"/>
            <p:cNvSpPr>
              <a:spLocks noChangeShapeType="1"/>
            </p:cNvSpPr>
            <p:nvPr/>
          </p:nvSpPr>
          <p:spPr bwMode="auto">
            <a:xfrm rot="1905569" flipH="1" flipV="1">
              <a:off x="2110" y="173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Line 180"/>
            <p:cNvSpPr>
              <a:spLocks noChangeShapeType="1"/>
            </p:cNvSpPr>
            <p:nvPr/>
          </p:nvSpPr>
          <p:spPr bwMode="auto">
            <a:xfrm rot="1905569" flipH="1" flipV="1">
              <a:off x="2062" y="1717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Line 181"/>
            <p:cNvSpPr>
              <a:spLocks noChangeShapeType="1"/>
            </p:cNvSpPr>
            <p:nvPr/>
          </p:nvSpPr>
          <p:spPr bwMode="auto">
            <a:xfrm rot="1905569" flipH="1" flipV="1">
              <a:off x="2017" y="170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Line 182"/>
            <p:cNvSpPr>
              <a:spLocks noChangeShapeType="1"/>
            </p:cNvSpPr>
            <p:nvPr/>
          </p:nvSpPr>
          <p:spPr bwMode="auto">
            <a:xfrm rot="1905569" flipH="1" flipV="1">
              <a:off x="1968" y="169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Line 183"/>
            <p:cNvSpPr>
              <a:spLocks noChangeShapeType="1"/>
            </p:cNvSpPr>
            <p:nvPr/>
          </p:nvSpPr>
          <p:spPr bwMode="auto">
            <a:xfrm rot="10073661" flipV="1">
              <a:off x="1513" y="167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Line 184"/>
            <p:cNvSpPr>
              <a:spLocks noChangeShapeType="1"/>
            </p:cNvSpPr>
            <p:nvPr/>
          </p:nvSpPr>
          <p:spPr bwMode="auto">
            <a:xfrm rot="10073661" flipV="1">
              <a:off x="1561" y="166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Line 185"/>
            <p:cNvSpPr>
              <a:spLocks noChangeShapeType="1"/>
            </p:cNvSpPr>
            <p:nvPr/>
          </p:nvSpPr>
          <p:spPr bwMode="auto">
            <a:xfrm rot="10073661" flipV="1">
              <a:off x="160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Line 186"/>
            <p:cNvSpPr>
              <a:spLocks noChangeShapeType="1"/>
            </p:cNvSpPr>
            <p:nvPr/>
          </p:nvSpPr>
          <p:spPr bwMode="auto">
            <a:xfrm rot="10073661" flipV="1">
              <a:off x="1658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Line 187"/>
            <p:cNvSpPr>
              <a:spLocks noChangeShapeType="1"/>
            </p:cNvSpPr>
            <p:nvPr/>
          </p:nvSpPr>
          <p:spPr bwMode="auto">
            <a:xfrm rot="21542993" flipV="1">
              <a:off x="1706" y="1639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Line 188"/>
            <p:cNvSpPr>
              <a:spLocks noChangeShapeType="1"/>
            </p:cNvSpPr>
            <p:nvPr/>
          </p:nvSpPr>
          <p:spPr bwMode="auto">
            <a:xfrm rot="-10073661" flipH="1" flipV="1">
              <a:off x="1751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Line 189"/>
            <p:cNvSpPr>
              <a:spLocks noChangeShapeType="1"/>
            </p:cNvSpPr>
            <p:nvPr/>
          </p:nvSpPr>
          <p:spPr bwMode="auto">
            <a:xfrm rot="-10073661" flipH="1" flipV="1">
              <a:off x="179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Line 190"/>
            <p:cNvSpPr>
              <a:spLocks noChangeShapeType="1"/>
            </p:cNvSpPr>
            <p:nvPr/>
          </p:nvSpPr>
          <p:spPr bwMode="auto">
            <a:xfrm rot="-10073661" flipH="1" flipV="1">
              <a:off x="1845" y="16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Line 191"/>
            <p:cNvSpPr>
              <a:spLocks noChangeShapeType="1"/>
            </p:cNvSpPr>
            <p:nvPr/>
          </p:nvSpPr>
          <p:spPr bwMode="auto">
            <a:xfrm rot="-10073661" flipH="1" flipV="1">
              <a:off x="1884" y="166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Text Box 192"/>
            <p:cNvSpPr txBox="1">
              <a:spLocks noChangeArrowheads="1"/>
            </p:cNvSpPr>
            <p:nvPr/>
          </p:nvSpPr>
          <p:spPr bwMode="auto">
            <a:xfrm rot="-1239184">
              <a:off x="1289" y="1682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8625" name="Text Box 193"/>
            <p:cNvSpPr txBox="1">
              <a:spLocks noChangeArrowheads="1"/>
            </p:cNvSpPr>
            <p:nvPr/>
          </p:nvSpPr>
          <p:spPr bwMode="auto">
            <a:xfrm rot="230731">
              <a:off x="1709" y="1710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8626" name="Text Box 194"/>
            <p:cNvSpPr txBox="1">
              <a:spLocks noChangeArrowheads="1"/>
            </p:cNvSpPr>
            <p:nvPr/>
          </p:nvSpPr>
          <p:spPr bwMode="auto">
            <a:xfrm rot="1824634">
              <a:off x="2018" y="1951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8627" name="Picture 195" descr="WP_20140109_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3" y="1392"/>
              <a:ext cx="1584" cy="1176"/>
            </a:xfrm>
            <a:prstGeom prst="rect">
              <a:avLst/>
            </a:prstGeom>
            <a:noFill/>
          </p:spPr>
        </p:pic>
        <p:sp>
          <p:nvSpPr>
            <p:cNvPr id="18628" name="Freeform 196"/>
            <p:cNvSpPr>
              <a:spLocks/>
            </p:cNvSpPr>
            <p:nvPr/>
          </p:nvSpPr>
          <p:spPr bwMode="auto">
            <a:xfrm>
              <a:off x="946" y="2122"/>
              <a:ext cx="380" cy="446"/>
            </a:xfrm>
            <a:custGeom>
              <a:avLst/>
              <a:gdLst/>
              <a:ahLst/>
              <a:cxnLst>
                <a:cxn ang="0">
                  <a:pos x="352" y="444"/>
                </a:cxn>
                <a:cxn ang="0">
                  <a:pos x="0" y="20"/>
                </a:cxn>
                <a:cxn ang="0">
                  <a:pos x="10" y="0"/>
                </a:cxn>
                <a:cxn ang="0">
                  <a:pos x="380" y="446"/>
                </a:cxn>
                <a:cxn ang="0">
                  <a:pos x="352" y="444"/>
                </a:cxn>
              </a:cxnLst>
              <a:rect l="0" t="0" r="r" b="b"/>
              <a:pathLst>
                <a:path w="380" h="446">
                  <a:moveTo>
                    <a:pt x="352" y="444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380" y="446"/>
                  </a:lnTo>
                  <a:lnTo>
                    <a:pt x="352" y="444"/>
                  </a:lnTo>
                  <a:close/>
                </a:path>
              </a:pathLst>
            </a:custGeom>
            <a:solidFill>
              <a:srgbClr val="B2B2B2">
                <a:alpha val="96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7"/>
          <p:cNvGrpSpPr>
            <a:grpSpLocks/>
          </p:cNvGrpSpPr>
          <p:nvPr/>
        </p:nvGrpSpPr>
        <p:grpSpPr bwMode="auto">
          <a:xfrm rot="-1531968">
            <a:off x="1552575" y="3471863"/>
            <a:ext cx="2362200" cy="2362200"/>
            <a:chOff x="1008" y="1824"/>
            <a:chExt cx="1488" cy="1488"/>
          </a:xfrm>
        </p:grpSpPr>
        <p:sp>
          <p:nvSpPr>
            <p:cNvPr id="18630" name="Freeform 19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31" name="Oval 19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00"/>
          <p:cNvGrpSpPr>
            <a:grpSpLocks/>
          </p:cNvGrpSpPr>
          <p:nvPr/>
        </p:nvGrpSpPr>
        <p:grpSpPr bwMode="auto">
          <a:xfrm>
            <a:off x="1395413" y="4318000"/>
            <a:ext cx="2971800" cy="482600"/>
            <a:chOff x="912" y="1280"/>
            <a:chExt cx="1872" cy="304"/>
          </a:xfrm>
        </p:grpSpPr>
        <p:sp>
          <p:nvSpPr>
            <p:cNvPr id="18633" name="Rectangle 201"/>
            <p:cNvSpPr>
              <a:spLocks noChangeArrowheads="1"/>
            </p:cNvSpPr>
            <p:nvPr/>
          </p:nvSpPr>
          <p:spPr bwMode="auto">
            <a:xfrm>
              <a:off x="912" y="1283"/>
              <a:ext cx="1632" cy="2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Oval 202"/>
            <p:cNvSpPr>
              <a:spLocks noChangeArrowheads="1"/>
            </p:cNvSpPr>
            <p:nvPr/>
          </p:nvSpPr>
          <p:spPr bwMode="auto">
            <a:xfrm>
              <a:off x="1060" y="1333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5" name="Oval 203"/>
            <p:cNvSpPr>
              <a:spLocks noChangeArrowheads="1"/>
            </p:cNvSpPr>
            <p:nvPr/>
          </p:nvSpPr>
          <p:spPr bwMode="auto">
            <a:xfrm>
              <a:off x="1539" y="1346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Text Box 204"/>
            <p:cNvSpPr txBox="1">
              <a:spLocks noChangeArrowheads="1"/>
            </p:cNvSpPr>
            <p:nvPr/>
          </p:nvSpPr>
          <p:spPr bwMode="auto">
            <a:xfrm>
              <a:off x="1693" y="1293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12</a:t>
              </a:r>
            </a:p>
          </p:txBody>
        </p:sp>
        <p:sp>
          <p:nvSpPr>
            <p:cNvPr id="18637" name="Oval 205"/>
            <p:cNvSpPr>
              <a:spLocks noChangeArrowheads="1"/>
            </p:cNvSpPr>
            <p:nvPr/>
          </p:nvSpPr>
          <p:spPr bwMode="auto">
            <a:xfrm>
              <a:off x="2123" y="1333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Text Box 206"/>
            <p:cNvSpPr txBox="1">
              <a:spLocks noChangeArrowheads="1"/>
            </p:cNvSpPr>
            <p:nvPr/>
          </p:nvSpPr>
          <p:spPr bwMode="auto">
            <a:xfrm>
              <a:off x="2277" y="128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36</a:t>
              </a:r>
            </a:p>
          </p:txBody>
        </p:sp>
        <p:sp>
          <p:nvSpPr>
            <p:cNvPr id="18639" name="Text Box 207"/>
            <p:cNvSpPr txBox="1">
              <a:spLocks noChangeArrowheads="1"/>
            </p:cNvSpPr>
            <p:nvPr/>
          </p:nvSpPr>
          <p:spPr bwMode="auto">
            <a:xfrm>
              <a:off x="1194" y="133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*</a:t>
              </a:r>
            </a:p>
          </p:txBody>
        </p:sp>
      </p:grpSp>
      <p:grpSp>
        <p:nvGrpSpPr>
          <p:cNvPr id="9" name="Group 208"/>
          <p:cNvGrpSpPr>
            <a:grpSpLocks/>
          </p:cNvGrpSpPr>
          <p:nvPr/>
        </p:nvGrpSpPr>
        <p:grpSpPr bwMode="auto">
          <a:xfrm>
            <a:off x="4800600" y="4343400"/>
            <a:ext cx="2971800" cy="2362200"/>
            <a:chOff x="2976" y="2688"/>
            <a:chExt cx="1872" cy="1488"/>
          </a:xfrm>
        </p:grpSpPr>
        <p:sp>
          <p:nvSpPr>
            <p:cNvPr id="18641" name="Rectangle 209"/>
            <p:cNvSpPr>
              <a:spLocks noChangeArrowheads="1"/>
            </p:cNvSpPr>
            <p:nvPr/>
          </p:nvSpPr>
          <p:spPr bwMode="auto">
            <a:xfrm>
              <a:off x="2976" y="2688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" name="Rectangle 210"/>
            <p:cNvSpPr>
              <a:spLocks noChangeArrowheads="1"/>
            </p:cNvSpPr>
            <p:nvPr/>
          </p:nvSpPr>
          <p:spPr bwMode="auto">
            <a:xfrm>
              <a:off x="3048" y="2768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" name="Arc 211"/>
            <p:cNvSpPr>
              <a:spLocks/>
            </p:cNvSpPr>
            <p:nvPr/>
          </p:nvSpPr>
          <p:spPr bwMode="auto">
            <a:xfrm>
              <a:off x="3229" y="3047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Line 212"/>
            <p:cNvSpPr>
              <a:spLocks noChangeShapeType="1"/>
            </p:cNvSpPr>
            <p:nvPr/>
          </p:nvSpPr>
          <p:spPr bwMode="auto">
            <a:xfrm rot="-877253" flipH="1" flipV="1">
              <a:off x="3169" y="3203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5" name="Line 213"/>
            <p:cNvSpPr>
              <a:spLocks noChangeShapeType="1"/>
            </p:cNvSpPr>
            <p:nvPr/>
          </p:nvSpPr>
          <p:spPr bwMode="auto">
            <a:xfrm rot="5400000" flipH="1" flipV="1">
              <a:off x="4415" y="3218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6" name="Line 214"/>
            <p:cNvSpPr>
              <a:spLocks noChangeShapeType="1"/>
            </p:cNvSpPr>
            <p:nvPr/>
          </p:nvSpPr>
          <p:spPr bwMode="auto">
            <a:xfrm flipH="1" flipV="1">
              <a:off x="3552" y="2983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7" name="Line 215"/>
            <p:cNvSpPr>
              <a:spLocks noChangeShapeType="1"/>
            </p:cNvSpPr>
            <p:nvPr/>
          </p:nvSpPr>
          <p:spPr bwMode="auto">
            <a:xfrm rot="3369366" flipH="1" flipV="1">
              <a:off x="4018" y="2971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8" name="Text Box 216"/>
            <p:cNvSpPr txBox="1">
              <a:spLocks noChangeArrowheads="1"/>
            </p:cNvSpPr>
            <p:nvPr/>
          </p:nvSpPr>
          <p:spPr bwMode="auto">
            <a:xfrm rot="-1329981">
              <a:off x="3000" y="3001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8649" name="Text Box 217"/>
            <p:cNvSpPr txBox="1">
              <a:spLocks noChangeArrowheads="1"/>
            </p:cNvSpPr>
            <p:nvPr/>
          </p:nvSpPr>
          <p:spPr bwMode="auto">
            <a:xfrm rot="-1515190">
              <a:off x="3365" y="2777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8650" name="Text Box 218"/>
            <p:cNvSpPr txBox="1">
              <a:spLocks noChangeArrowheads="1"/>
            </p:cNvSpPr>
            <p:nvPr/>
          </p:nvSpPr>
          <p:spPr bwMode="auto">
            <a:xfrm>
              <a:off x="3952" y="2738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8651" name="Text Box 219"/>
            <p:cNvSpPr txBox="1">
              <a:spLocks noChangeArrowheads="1"/>
            </p:cNvSpPr>
            <p:nvPr/>
          </p:nvSpPr>
          <p:spPr bwMode="auto">
            <a:xfrm rot="1554391">
              <a:off x="4405" y="3016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8652" name="Text Box 220"/>
            <p:cNvSpPr txBox="1">
              <a:spLocks noChangeArrowheads="1"/>
            </p:cNvSpPr>
            <p:nvPr/>
          </p:nvSpPr>
          <p:spPr bwMode="auto">
            <a:xfrm>
              <a:off x="3688" y="3193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18653" name="AutoShape 221"/>
            <p:cNvSpPr>
              <a:spLocks noChangeArrowheads="1"/>
            </p:cNvSpPr>
            <p:nvPr/>
          </p:nvSpPr>
          <p:spPr bwMode="auto">
            <a:xfrm rot="-5400000">
              <a:off x="3779" y="3742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" name="Line 222"/>
            <p:cNvSpPr>
              <a:spLocks noChangeShapeType="1"/>
            </p:cNvSpPr>
            <p:nvPr/>
          </p:nvSpPr>
          <p:spPr bwMode="auto">
            <a:xfrm flipH="1" flipV="1">
              <a:off x="3291" y="3352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5" name="Line 223"/>
            <p:cNvSpPr>
              <a:spLocks noChangeShapeType="1"/>
            </p:cNvSpPr>
            <p:nvPr/>
          </p:nvSpPr>
          <p:spPr bwMode="auto">
            <a:xfrm rot="19694431" flipV="1">
              <a:off x="3358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6" name="Line 224"/>
            <p:cNvSpPr>
              <a:spLocks noChangeShapeType="1"/>
            </p:cNvSpPr>
            <p:nvPr/>
          </p:nvSpPr>
          <p:spPr bwMode="auto">
            <a:xfrm rot="19694431" flipV="1">
              <a:off x="3323" y="312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7" name="Line 225"/>
            <p:cNvSpPr>
              <a:spLocks noChangeShapeType="1"/>
            </p:cNvSpPr>
            <p:nvPr/>
          </p:nvSpPr>
          <p:spPr bwMode="auto">
            <a:xfrm rot="19694431" flipV="1">
              <a:off x="3293" y="315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8" name="Line 226"/>
            <p:cNvSpPr>
              <a:spLocks noChangeShapeType="1"/>
            </p:cNvSpPr>
            <p:nvPr/>
          </p:nvSpPr>
          <p:spPr bwMode="auto">
            <a:xfrm rot="19694431" flipV="1">
              <a:off x="3263" y="317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9" name="Line 227"/>
            <p:cNvSpPr>
              <a:spLocks noChangeShapeType="1"/>
            </p:cNvSpPr>
            <p:nvPr/>
          </p:nvSpPr>
          <p:spPr bwMode="auto">
            <a:xfrm rot="19694431" flipV="1">
              <a:off x="3239" y="321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0" name="Line 228"/>
            <p:cNvSpPr>
              <a:spLocks noChangeShapeType="1"/>
            </p:cNvSpPr>
            <p:nvPr/>
          </p:nvSpPr>
          <p:spPr bwMode="auto">
            <a:xfrm rot="19694431" flipV="1">
              <a:off x="3528" y="303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1" name="Line 229"/>
            <p:cNvSpPr>
              <a:spLocks noChangeShapeType="1"/>
            </p:cNvSpPr>
            <p:nvPr/>
          </p:nvSpPr>
          <p:spPr bwMode="auto">
            <a:xfrm rot="19694431" flipV="1">
              <a:off x="3489" y="30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2" name="Line 230"/>
            <p:cNvSpPr>
              <a:spLocks noChangeShapeType="1"/>
            </p:cNvSpPr>
            <p:nvPr/>
          </p:nvSpPr>
          <p:spPr bwMode="auto">
            <a:xfrm rot="19694431" flipV="1">
              <a:off x="3447" y="306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3" name="Line 231"/>
            <p:cNvSpPr>
              <a:spLocks noChangeShapeType="1"/>
            </p:cNvSpPr>
            <p:nvPr/>
          </p:nvSpPr>
          <p:spPr bwMode="auto">
            <a:xfrm rot="19694431" flipV="1">
              <a:off x="3404" y="3084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4" name="Line 232"/>
            <p:cNvSpPr>
              <a:spLocks noChangeShapeType="1"/>
            </p:cNvSpPr>
            <p:nvPr/>
          </p:nvSpPr>
          <p:spPr bwMode="auto">
            <a:xfrm rot="1905569" flipH="1" flipV="1">
              <a:off x="4270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5" name="Line 233"/>
            <p:cNvSpPr>
              <a:spLocks noChangeShapeType="1"/>
            </p:cNvSpPr>
            <p:nvPr/>
          </p:nvSpPr>
          <p:spPr bwMode="auto">
            <a:xfrm rot="1905569" flipH="1" flipV="1">
              <a:off x="4301" y="312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6" name="Line 234"/>
            <p:cNvSpPr>
              <a:spLocks noChangeShapeType="1"/>
            </p:cNvSpPr>
            <p:nvPr/>
          </p:nvSpPr>
          <p:spPr bwMode="auto">
            <a:xfrm rot="1905569" flipH="1" flipV="1">
              <a:off x="4331" y="314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7" name="Line 235"/>
            <p:cNvSpPr>
              <a:spLocks noChangeShapeType="1"/>
            </p:cNvSpPr>
            <p:nvPr/>
          </p:nvSpPr>
          <p:spPr bwMode="auto">
            <a:xfrm rot="1905569" flipH="1" flipV="1">
              <a:off x="4361" y="317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8" name="Line 236"/>
            <p:cNvSpPr>
              <a:spLocks noChangeShapeType="1"/>
            </p:cNvSpPr>
            <p:nvPr/>
          </p:nvSpPr>
          <p:spPr bwMode="auto">
            <a:xfrm rot="1905569" flipH="1" flipV="1">
              <a:off x="4394" y="32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9" name="Line 237"/>
            <p:cNvSpPr>
              <a:spLocks noChangeShapeType="1"/>
            </p:cNvSpPr>
            <p:nvPr/>
          </p:nvSpPr>
          <p:spPr bwMode="auto">
            <a:xfrm rot="1905569" flipH="1" flipV="1">
              <a:off x="4222" y="307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0" name="Line 238"/>
            <p:cNvSpPr>
              <a:spLocks noChangeShapeType="1"/>
            </p:cNvSpPr>
            <p:nvPr/>
          </p:nvSpPr>
          <p:spPr bwMode="auto">
            <a:xfrm rot="1905569" flipH="1" flipV="1">
              <a:off x="4174" y="30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1" name="Line 239"/>
            <p:cNvSpPr>
              <a:spLocks noChangeShapeType="1"/>
            </p:cNvSpPr>
            <p:nvPr/>
          </p:nvSpPr>
          <p:spPr bwMode="auto">
            <a:xfrm rot="1905569" flipH="1" flipV="1">
              <a:off x="4129" y="304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2" name="Line 240"/>
            <p:cNvSpPr>
              <a:spLocks noChangeShapeType="1"/>
            </p:cNvSpPr>
            <p:nvPr/>
          </p:nvSpPr>
          <p:spPr bwMode="auto">
            <a:xfrm rot="1905569" flipH="1" flipV="1">
              <a:off x="4080" y="303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3" name="Line 241"/>
            <p:cNvSpPr>
              <a:spLocks noChangeShapeType="1"/>
            </p:cNvSpPr>
            <p:nvPr/>
          </p:nvSpPr>
          <p:spPr bwMode="auto">
            <a:xfrm rot="10073661" flipV="1">
              <a:off x="3625" y="3019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4" name="Line 242"/>
            <p:cNvSpPr>
              <a:spLocks noChangeShapeType="1"/>
            </p:cNvSpPr>
            <p:nvPr/>
          </p:nvSpPr>
          <p:spPr bwMode="auto">
            <a:xfrm rot="10073661" flipV="1">
              <a:off x="3673" y="300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5" name="Line 243"/>
            <p:cNvSpPr>
              <a:spLocks noChangeShapeType="1"/>
            </p:cNvSpPr>
            <p:nvPr/>
          </p:nvSpPr>
          <p:spPr bwMode="auto">
            <a:xfrm rot="10073661" flipV="1">
              <a:off x="372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6" name="Line 244"/>
            <p:cNvSpPr>
              <a:spLocks noChangeShapeType="1"/>
            </p:cNvSpPr>
            <p:nvPr/>
          </p:nvSpPr>
          <p:spPr bwMode="auto">
            <a:xfrm rot="10073661" flipV="1">
              <a:off x="3770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7" name="Line 245"/>
            <p:cNvSpPr>
              <a:spLocks noChangeShapeType="1"/>
            </p:cNvSpPr>
            <p:nvPr/>
          </p:nvSpPr>
          <p:spPr bwMode="auto">
            <a:xfrm rot="21542993" flipV="1">
              <a:off x="3818" y="2983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8" name="Line 246"/>
            <p:cNvSpPr>
              <a:spLocks noChangeShapeType="1"/>
            </p:cNvSpPr>
            <p:nvPr/>
          </p:nvSpPr>
          <p:spPr bwMode="auto">
            <a:xfrm rot="-10073661" flipH="1" flipV="1">
              <a:off x="3863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9" name="Line 247"/>
            <p:cNvSpPr>
              <a:spLocks noChangeShapeType="1"/>
            </p:cNvSpPr>
            <p:nvPr/>
          </p:nvSpPr>
          <p:spPr bwMode="auto">
            <a:xfrm rot="-10073661" flipH="1" flipV="1">
              <a:off x="391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0" name="Line 248"/>
            <p:cNvSpPr>
              <a:spLocks noChangeShapeType="1"/>
            </p:cNvSpPr>
            <p:nvPr/>
          </p:nvSpPr>
          <p:spPr bwMode="auto">
            <a:xfrm rot="-10073661" flipH="1" flipV="1">
              <a:off x="3957" y="300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1" name="Line 249"/>
            <p:cNvSpPr>
              <a:spLocks noChangeShapeType="1"/>
            </p:cNvSpPr>
            <p:nvPr/>
          </p:nvSpPr>
          <p:spPr bwMode="auto">
            <a:xfrm rot="-10073661" flipH="1" flipV="1">
              <a:off x="3996" y="30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2" name="Text Box 250"/>
            <p:cNvSpPr txBox="1">
              <a:spLocks noChangeArrowheads="1"/>
            </p:cNvSpPr>
            <p:nvPr/>
          </p:nvSpPr>
          <p:spPr bwMode="auto">
            <a:xfrm rot="-1239184">
              <a:off x="3401" y="3026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8683" name="Text Box 251"/>
            <p:cNvSpPr txBox="1">
              <a:spLocks noChangeArrowheads="1"/>
            </p:cNvSpPr>
            <p:nvPr/>
          </p:nvSpPr>
          <p:spPr bwMode="auto">
            <a:xfrm rot="230731">
              <a:off x="3821" y="3054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8684" name="Text Box 252"/>
            <p:cNvSpPr txBox="1">
              <a:spLocks noChangeArrowheads="1"/>
            </p:cNvSpPr>
            <p:nvPr/>
          </p:nvSpPr>
          <p:spPr bwMode="auto">
            <a:xfrm rot="1824634">
              <a:off x="4130" y="3295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8685" name="Picture 253" descr="WP_20140109_0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2736"/>
              <a:ext cx="1584" cy="1179"/>
            </a:xfrm>
            <a:prstGeom prst="rect">
              <a:avLst/>
            </a:prstGeom>
            <a:noFill/>
          </p:spPr>
        </p:pic>
        <p:sp>
          <p:nvSpPr>
            <p:cNvPr id="18686" name="Freeform 254"/>
            <p:cNvSpPr>
              <a:spLocks/>
            </p:cNvSpPr>
            <p:nvPr/>
          </p:nvSpPr>
          <p:spPr bwMode="auto">
            <a:xfrm>
              <a:off x="3144" y="3432"/>
              <a:ext cx="420" cy="49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20" y="490"/>
                </a:cxn>
                <a:cxn ang="0">
                  <a:pos x="400" y="490"/>
                </a:cxn>
                <a:cxn ang="0">
                  <a:pos x="0" y="16"/>
                </a:cxn>
                <a:cxn ang="0">
                  <a:pos x="6" y="0"/>
                </a:cxn>
              </a:cxnLst>
              <a:rect l="0" t="0" r="r" b="b"/>
              <a:pathLst>
                <a:path w="420" h="490">
                  <a:moveTo>
                    <a:pt x="6" y="0"/>
                  </a:moveTo>
                  <a:lnTo>
                    <a:pt x="420" y="490"/>
                  </a:lnTo>
                  <a:lnTo>
                    <a:pt x="400" y="490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55"/>
            <p:cNvGrpSpPr>
              <a:grpSpLocks/>
            </p:cNvGrpSpPr>
            <p:nvPr/>
          </p:nvGrpSpPr>
          <p:grpSpPr bwMode="auto">
            <a:xfrm>
              <a:off x="2976" y="3888"/>
              <a:ext cx="1872" cy="288"/>
              <a:chOff x="1920" y="2208"/>
              <a:chExt cx="1872" cy="288"/>
            </a:xfrm>
          </p:grpSpPr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16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Oval 257"/>
              <p:cNvSpPr>
                <a:spLocks noChangeArrowheads="1"/>
              </p:cNvSpPr>
              <p:nvPr/>
            </p:nvSpPr>
            <p:spPr bwMode="auto">
              <a:xfrm>
                <a:off x="2068" y="2276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Oval 258"/>
              <p:cNvSpPr>
                <a:spLocks noChangeArrowheads="1"/>
              </p:cNvSpPr>
              <p:nvPr/>
            </p:nvSpPr>
            <p:spPr bwMode="auto">
              <a:xfrm>
                <a:off x="2547" y="2289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Text Box 259"/>
              <p:cNvSpPr txBox="1">
                <a:spLocks noChangeArrowheads="1"/>
              </p:cNvSpPr>
              <p:nvPr/>
            </p:nvSpPr>
            <p:spPr bwMode="auto">
              <a:xfrm>
                <a:off x="2701" y="2236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18692" name="Oval 260"/>
              <p:cNvSpPr>
                <a:spLocks noChangeArrowheads="1"/>
              </p:cNvSpPr>
              <p:nvPr/>
            </p:nvSpPr>
            <p:spPr bwMode="auto">
              <a:xfrm>
                <a:off x="3131" y="2276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Text Box 261"/>
              <p:cNvSpPr txBox="1">
                <a:spLocks noChangeArrowheads="1"/>
              </p:cNvSpPr>
              <p:nvPr/>
            </p:nvSpPr>
            <p:spPr bwMode="auto">
              <a:xfrm>
                <a:off x="3285" y="2223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5</a:t>
                </a:r>
              </a:p>
            </p:txBody>
          </p:sp>
        </p:grpSp>
      </p:grpSp>
      <p:sp>
        <p:nvSpPr>
          <p:cNvPr id="18694" name="Freeform 262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267"/>
          <p:cNvGrpSpPr>
            <a:grpSpLocks/>
          </p:cNvGrpSpPr>
          <p:nvPr/>
        </p:nvGrpSpPr>
        <p:grpSpPr bwMode="auto">
          <a:xfrm rot="-2095639">
            <a:off x="4986338" y="4986338"/>
            <a:ext cx="2362200" cy="2362200"/>
            <a:chOff x="1008" y="1824"/>
            <a:chExt cx="1488" cy="1488"/>
          </a:xfrm>
        </p:grpSpPr>
        <p:sp>
          <p:nvSpPr>
            <p:cNvPr id="18700" name="Freeform 26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1" name="Oval 26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02" name="AutoShape 270"/>
          <p:cNvSpPr>
            <a:spLocks noChangeArrowheads="1"/>
          </p:cNvSpPr>
          <p:nvPr/>
        </p:nvSpPr>
        <p:spPr bwMode="auto">
          <a:xfrm rot="-5400000">
            <a:off x="6138863" y="6000750"/>
            <a:ext cx="152400" cy="3810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275"/>
          <p:cNvGrpSpPr>
            <a:grpSpLocks/>
          </p:cNvGrpSpPr>
          <p:nvPr/>
        </p:nvGrpSpPr>
        <p:grpSpPr bwMode="auto">
          <a:xfrm>
            <a:off x="177800" y="990600"/>
            <a:ext cx="5003800" cy="5562600"/>
            <a:chOff x="112" y="624"/>
            <a:chExt cx="3152" cy="3504"/>
          </a:xfrm>
        </p:grpSpPr>
        <p:sp>
          <p:nvSpPr>
            <p:cNvPr id="18696" name="Freeform 264"/>
            <p:cNvSpPr>
              <a:spLocks/>
            </p:cNvSpPr>
            <p:nvPr/>
          </p:nvSpPr>
          <p:spPr bwMode="auto">
            <a:xfrm>
              <a:off x="432" y="624"/>
              <a:ext cx="2208" cy="1872"/>
            </a:xfrm>
            <a:custGeom>
              <a:avLst/>
              <a:gdLst/>
              <a:ahLst/>
              <a:cxnLst>
                <a:cxn ang="0">
                  <a:pos x="0" y="1824"/>
                </a:cxn>
                <a:cxn ang="0">
                  <a:pos x="288" y="1824"/>
                </a:cxn>
                <a:cxn ang="0">
                  <a:pos x="384" y="1536"/>
                </a:cxn>
                <a:cxn ang="0">
                  <a:pos x="432" y="576"/>
                </a:cxn>
                <a:cxn ang="0">
                  <a:pos x="1440" y="96"/>
                </a:cxn>
                <a:cxn ang="0">
                  <a:pos x="2208" y="0"/>
                </a:cxn>
              </a:cxnLst>
              <a:rect l="0" t="0" r="r" b="b"/>
              <a:pathLst>
                <a:path w="2208" h="1872">
                  <a:moveTo>
                    <a:pt x="0" y="1824"/>
                  </a:moveTo>
                  <a:cubicBezTo>
                    <a:pt x="112" y="1848"/>
                    <a:pt x="224" y="1872"/>
                    <a:pt x="288" y="1824"/>
                  </a:cubicBezTo>
                  <a:cubicBezTo>
                    <a:pt x="352" y="1776"/>
                    <a:pt x="360" y="1744"/>
                    <a:pt x="384" y="1536"/>
                  </a:cubicBezTo>
                  <a:cubicBezTo>
                    <a:pt x="408" y="1328"/>
                    <a:pt x="256" y="816"/>
                    <a:pt x="432" y="576"/>
                  </a:cubicBezTo>
                  <a:cubicBezTo>
                    <a:pt x="608" y="336"/>
                    <a:pt x="1144" y="192"/>
                    <a:pt x="1440" y="96"/>
                  </a:cubicBezTo>
                  <a:cubicBezTo>
                    <a:pt x="1736" y="0"/>
                    <a:pt x="1972" y="0"/>
                    <a:pt x="220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97" name="Freeform 265"/>
            <p:cNvSpPr>
              <a:spLocks/>
            </p:cNvSpPr>
            <p:nvPr/>
          </p:nvSpPr>
          <p:spPr bwMode="auto">
            <a:xfrm>
              <a:off x="240" y="2448"/>
              <a:ext cx="816" cy="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76"/>
                </a:cxn>
                <a:cxn ang="0">
                  <a:pos x="432" y="864"/>
                </a:cxn>
                <a:cxn ang="0">
                  <a:pos x="816" y="384"/>
                </a:cxn>
              </a:cxnLst>
              <a:rect l="0" t="0" r="r" b="b"/>
              <a:pathLst>
                <a:path w="816" h="896">
                  <a:moveTo>
                    <a:pt x="0" y="0"/>
                  </a:moveTo>
                  <a:cubicBezTo>
                    <a:pt x="12" y="216"/>
                    <a:pt x="24" y="432"/>
                    <a:pt x="96" y="576"/>
                  </a:cubicBezTo>
                  <a:cubicBezTo>
                    <a:pt x="168" y="720"/>
                    <a:pt x="312" y="896"/>
                    <a:pt x="432" y="864"/>
                  </a:cubicBezTo>
                  <a:cubicBezTo>
                    <a:pt x="552" y="832"/>
                    <a:pt x="736" y="440"/>
                    <a:pt x="816" y="384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98" name="Freeform 266"/>
            <p:cNvSpPr>
              <a:spLocks/>
            </p:cNvSpPr>
            <p:nvPr/>
          </p:nvSpPr>
          <p:spPr bwMode="auto">
            <a:xfrm>
              <a:off x="112" y="2448"/>
              <a:ext cx="3152" cy="168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0" y="912"/>
                </a:cxn>
                <a:cxn ang="0">
                  <a:pos x="512" y="1536"/>
                </a:cxn>
                <a:cxn ang="0">
                  <a:pos x="3152" y="1680"/>
                </a:cxn>
              </a:cxnLst>
              <a:rect l="0" t="0" r="r" b="b"/>
              <a:pathLst>
                <a:path w="3152" h="1680">
                  <a:moveTo>
                    <a:pt x="128" y="0"/>
                  </a:moveTo>
                  <a:cubicBezTo>
                    <a:pt x="72" y="328"/>
                    <a:pt x="16" y="656"/>
                    <a:pt x="80" y="912"/>
                  </a:cubicBezTo>
                  <a:cubicBezTo>
                    <a:pt x="144" y="1168"/>
                    <a:pt x="0" y="1408"/>
                    <a:pt x="512" y="1536"/>
                  </a:cubicBezTo>
                  <a:cubicBezTo>
                    <a:pt x="1024" y="1664"/>
                    <a:pt x="2088" y="1672"/>
                    <a:pt x="3152" y="168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3" name="Freeform 271"/>
            <p:cNvSpPr>
              <a:spLocks/>
            </p:cNvSpPr>
            <p:nvPr/>
          </p:nvSpPr>
          <p:spPr bwMode="auto">
            <a:xfrm>
              <a:off x="424" y="2448"/>
              <a:ext cx="1160" cy="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2" y="720"/>
                </a:cxn>
                <a:cxn ang="0">
                  <a:pos x="920" y="816"/>
                </a:cxn>
                <a:cxn ang="0">
                  <a:pos x="1160" y="432"/>
                </a:cxn>
              </a:cxnLst>
              <a:rect l="0" t="0" r="r" b="b"/>
              <a:pathLst>
                <a:path w="1160" h="864">
                  <a:moveTo>
                    <a:pt x="8" y="0"/>
                  </a:moveTo>
                  <a:cubicBezTo>
                    <a:pt x="4" y="292"/>
                    <a:pt x="0" y="584"/>
                    <a:pt x="152" y="720"/>
                  </a:cubicBezTo>
                  <a:cubicBezTo>
                    <a:pt x="304" y="856"/>
                    <a:pt x="752" y="864"/>
                    <a:pt x="920" y="816"/>
                  </a:cubicBezTo>
                  <a:cubicBezTo>
                    <a:pt x="1088" y="768"/>
                    <a:pt x="1124" y="600"/>
                    <a:pt x="1160" y="43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06" name="AutoShape 274"/>
          <p:cNvSpPr>
            <a:spLocks noChangeArrowheads="1"/>
          </p:cNvSpPr>
          <p:nvPr/>
        </p:nvSpPr>
        <p:spPr bwMode="auto">
          <a:xfrm>
            <a:off x="228600" y="838200"/>
            <a:ext cx="2057400" cy="1828800"/>
          </a:xfrm>
          <a:prstGeom prst="wedgeRoundRectCallout">
            <a:avLst>
              <a:gd name="adj1" fmla="val -35338"/>
              <a:gd name="adj2" fmla="val 988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Đổi hai đầu phích cắm vào ổ lấy điện</a:t>
            </a:r>
          </a:p>
        </p:txBody>
      </p:sp>
      <p:grpSp>
        <p:nvGrpSpPr>
          <p:cNvPr id="13" name="Group 280"/>
          <p:cNvGrpSpPr>
            <a:grpSpLocks/>
          </p:cNvGrpSpPr>
          <p:nvPr/>
        </p:nvGrpSpPr>
        <p:grpSpPr bwMode="auto">
          <a:xfrm>
            <a:off x="-12700" y="990600"/>
            <a:ext cx="5194300" cy="5486400"/>
            <a:chOff x="-8" y="624"/>
            <a:chExt cx="3272" cy="3456"/>
          </a:xfrm>
        </p:grpSpPr>
        <p:sp>
          <p:nvSpPr>
            <p:cNvPr id="18708" name="Freeform 276"/>
            <p:cNvSpPr>
              <a:spLocks/>
            </p:cNvSpPr>
            <p:nvPr/>
          </p:nvSpPr>
          <p:spPr bwMode="auto">
            <a:xfrm>
              <a:off x="8" y="624"/>
              <a:ext cx="2632" cy="1872"/>
            </a:xfrm>
            <a:custGeom>
              <a:avLst/>
              <a:gdLst/>
              <a:ahLst/>
              <a:cxnLst>
                <a:cxn ang="0">
                  <a:pos x="232" y="1824"/>
                </a:cxn>
                <a:cxn ang="0">
                  <a:pos x="88" y="1776"/>
                </a:cxn>
                <a:cxn ang="0">
                  <a:pos x="88" y="1248"/>
                </a:cxn>
                <a:cxn ang="0">
                  <a:pos x="616" y="288"/>
                </a:cxn>
                <a:cxn ang="0">
                  <a:pos x="2632" y="0"/>
                </a:cxn>
              </a:cxnLst>
              <a:rect l="0" t="0" r="r" b="b"/>
              <a:pathLst>
                <a:path w="2632" h="1872">
                  <a:moveTo>
                    <a:pt x="232" y="1824"/>
                  </a:moveTo>
                  <a:cubicBezTo>
                    <a:pt x="172" y="1848"/>
                    <a:pt x="112" y="1872"/>
                    <a:pt x="88" y="1776"/>
                  </a:cubicBezTo>
                  <a:cubicBezTo>
                    <a:pt x="64" y="1680"/>
                    <a:pt x="0" y="1496"/>
                    <a:pt x="88" y="1248"/>
                  </a:cubicBezTo>
                  <a:cubicBezTo>
                    <a:pt x="176" y="1000"/>
                    <a:pt x="192" y="496"/>
                    <a:pt x="616" y="288"/>
                  </a:cubicBezTo>
                  <a:cubicBezTo>
                    <a:pt x="1040" y="80"/>
                    <a:pt x="1836" y="40"/>
                    <a:pt x="2632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9" name="Freeform 277"/>
            <p:cNvSpPr>
              <a:spLocks/>
            </p:cNvSpPr>
            <p:nvPr/>
          </p:nvSpPr>
          <p:spPr bwMode="auto">
            <a:xfrm>
              <a:off x="184" y="2448"/>
              <a:ext cx="1472" cy="102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480"/>
                </a:cxn>
                <a:cxn ang="0">
                  <a:pos x="392" y="960"/>
                </a:cxn>
                <a:cxn ang="0">
                  <a:pos x="1304" y="864"/>
                </a:cxn>
                <a:cxn ang="0">
                  <a:pos x="1400" y="384"/>
                </a:cxn>
              </a:cxnLst>
              <a:rect l="0" t="0" r="r" b="b"/>
              <a:pathLst>
                <a:path w="1472" h="1024">
                  <a:moveTo>
                    <a:pt x="56" y="0"/>
                  </a:moveTo>
                  <a:cubicBezTo>
                    <a:pt x="28" y="160"/>
                    <a:pt x="0" y="320"/>
                    <a:pt x="56" y="480"/>
                  </a:cubicBezTo>
                  <a:cubicBezTo>
                    <a:pt x="112" y="640"/>
                    <a:pt x="184" y="896"/>
                    <a:pt x="392" y="960"/>
                  </a:cubicBezTo>
                  <a:cubicBezTo>
                    <a:pt x="600" y="1024"/>
                    <a:pt x="1136" y="960"/>
                    <a:pt x="1304" y="864"/>
                  </a:cubicBezTo>
                  <a:cubicBezTo>
                    <a:pt x="1472" y="768"/>
                    <a:pt x="1436" y="576"/>
                    <a:pt x="1400" y="38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10" name="Freeform 278"/>
            <p:cNvSpPr>
              <a:spLocks/>
            </p:cNvSpPr>
            <p:nvPr/>
          </p:nvSpPr>
          <p:spPr bwMode="auto">
            <a:xfrm>
              <a:off x="392" y="2448"/>
              <a:ext cx="712" cy="6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8" y="528"/>
                </a:cxn>
                <a:cxn ang="0">
                  <a:pos x="568" y="672"/>
                </a:cxn>
                <a:cxn ang="0">
                  <a:pos x="712" y="432"/>
                </a:cxn>
              </a:cxnLst>
              <a:rect l="0" t="0" r="r" b="b"/>
              <a:pathLst>
                <a:path w="712" h="688">
                  <a:moveTo>
                    <a:pt x="40" y="0"/>
                  </a:moveTo>
                  <a:cubicBezTo>
                    <a:pt x="20" y="208"/>
                    <a:pt x="0" y="416"/>
                    <a:pt x="88" y="528"/>
                  </a:cubicBezTo>
                  <a:cubicBezTo>
                    <a:pt x="176" y="640"/>
                    <a:pt x="464" y="688"/>
                    <a:pt x="568" y="672"/>
                  </a:cubicBezTo>
                  <a:cubicBezTo>
                    <a:pt x="672" y="656"/>
                    <a:pt x="692" y="544"/>
                    <a:pt x="712" y="432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11" name="Freeform 279"/>
            <p:cNvSpPr>
              <a:spLocks/>
            </p:cNvSpPr>
            <p:nvPr/>
          </p:nvSpPr>
          <p:spPr bwMode="auto">
            <a:xfrm>
              <a:off x="-8" y="2448"/>
              <a:ext cx="3272" cy="1632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344" y="384"/>
                </a:cxn>
                <a:cxn ang="0">
                  <a:pos x="488" y="1344"/>
                </a:cxn>
                <a:cxn ang="0">
                  <a:pos x="3272" y="1632"/>
                </a:cxn>
              </a:cxnLst>
              <a:rect l="0" t="0" r="r" b="b"/>
              <a:pathLst>
                <a:path w="3272" h="1632">
                  <a:moveTo>
                    <a:pt x="440" y="0"/>
                  </a:moveTo>
                  <a:cubicBezTo>
                    <a:pt x="388" y="80"/>
                    <a:pt x="336" y="160"/>
                    <a:pt x="344" y="384"/>
                  </a:cubicBezTo>
                  <a:cubicBezTo>
                    <a:pt x="352" y="608"/>
                    <a:pt x="0" y="1136"/>
                    <a:pt x="488" y="1344"/>
                  </a:cubicBezTo>
                  <a:cubicBezTo>
                    <a:pt x="976" y="1552"/>
                    <a:pt x="2124" y="1592"/>
                    <a:pt x="3272" y="1632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13" name="Text Box 281"/>
          <p:cNvSpPr txBox="1">
            <a:spLocks noChangeArrowheads="1"/>
          </p:cNvSpPr>
          <p:nvPr/>
        </p:nvSpPr>
        <p:spPr bwMode="auto">
          <a:xfrm>
            <a:off x="1447800" y="4800600"/>
            <a:ext cx="3276600" cy="180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704" name="AutoShape 272"/>
          <p:cNvSpPr>
            <a:spLocks noChangeArrowheads="1"/>
          </p:cNvSpPr>
          <p:nvPr/>
        </p:nvSpPr>
        <p:spPr bwMode="auto">
          <a:xfrm>
            <a:off x="4724400" y="2819400"/>
            <a:ext cx="1981200" cy="914400"/>
          </a:xfrm>
          <a:prstGeom prst="wedgeRoundRectCallout">
            <a:avLst>
              <a:gd name="adj1" fmla="val -7130"/>
              <a:gd name="adj2" fmla="val 18628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Ampe kế chỉ 0.26A</a:t>
            </a:r>
          </a:p>
        </p:txBody>
      </p:sp>
      <p:sp>
        <p:nvSpPr>
          <p:cNvPr id="18705" name="AutoShape 273"/>
          <p:cNvSpPr>
            <a:spLocks noChangeArrowheads="1"/>
          </p:cNvSpPr>
          <p:nvPr/>
        </p:nvSpPr>
        <p:spPr bwMode="auto">
          <a:xfrm>
            <a:off x="2819400" y="1219200"/>
            <a:ext cx="1524000" cy="1066800"/>
          </a:xfrm>
          <a:prstGeom prst="wedgeRoundRectCallout">
            <a:avLst>
              <a:gd name="adj1" fmla="val -44375"/>
              <a:gd name="adj2" fmla="val 142111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7V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844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48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04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49" grpId="1" animBg="1"/>
      <p:bldP spid="18449" grpId="2" animBg="1"/>
      <p:bldP spid="18706" grpId="0" animBg="1"/>
      <p:bldP spid="18713" grpId="0" animBg="1"/>
      <p:bldP spid="18713" grpId="1" animBg="1"/>
      <p:bldP spid="18704" grpId="0" animBg="1"/>
      <p:bldP spid="187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8" name="Group 118"/>
          <p:cNvGraphicFramePr>
            <a:graphicFrameLocks noGrp="1"/>
          </p:cNvGraphicFramePr>
          <p:nvPr/>
        </p:nvGraphicFramePr>
        <p:xfrm>
          <a:off x="228600" y="639763"/>
          <a:ext cx="8686800" cy="4200144"/>
        </p:xfrm>
        <a:graphic>
          <a:graphicData uri="http://schemas.openxmlformats.org/drawingml/2006/table">
            <a:tbl>
              <a:tblPr/>
              <a:tblGrid>
                <a:gridCol w="12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điện xoay chiều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 (hay ~)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phích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cắm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ổ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7239000" y="247650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I (A)</a:t>
            </a:r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8077200" y="228600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U (V)</a:t>
            </a:r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457200" y="0"/>
            <a:ext cx="3505200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381000" y="4495800"/>
            <a:ext cx="84582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(1)...................................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2).................................có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(3)...................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3810000" y="4953000"/>
            <a:ext cx="419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2133600" y="5421313"/>
            <a:ext cx="3848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3829050" y="5916613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AC (hay ~)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0" y="4648200"/>
            <a:ext cx="9144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(4)...........................,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(5).....................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914400" y="5029200"/>
            <a:ext cx="317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6" name="Text Box 96"/>
          <p:cNvSpPr txBox="1">
            <a:spLocks noChangeArrowheads="1"/>
          </p:cNvSpPr>
          <p:nvPr/>
        </p:nvSpPr>
        <p:spPr bwMode="auto">
          <a:xfrm>
            <a:off x="5105400" y="5486400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0" grpId="0" animBg="1"/>
      <p:bldP spid="20560" grpId="1" animBg="1"/>
      <p:bldP spid="20563" grpId="0"/>
      <p:bldP spid="20563" grpId="1"/>
      <p:bldP spid="20564" grpId="0"/>
      <p:bldP spid="20564" grpId="1"/>
      <p:bldP spid="20565" grpId="0"/>
      <p:bldP spid="20565" grpId="1"/>
      <p:bldP spid="20561" grpId="0" animBg="1"/>
      <p:bldP spid="20566" grpId="0"/>
      <p:bldP spid="205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5" name="Group 63"/>
          <p:cNvGraphicFramePr>
            <a:graphicFrameLocks noGrp="1"/>
          </p:cNvGraphicFramePr>
          <p:nvPr/>
        </p:nvGraphicFramePr>
        <p:xfrm>
          <a:off x="0" y="-1295400"/>
          <a:ext cx="8915400" cy="4068446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 (hay ~)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 hai đầu phích cắm vào ổ lấy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25" name="AutoShape 53"/>
          <p:cNvSpPr>
            <a:spLocks noChangeArrowheads="1"/>
          </p:cNvSpPr>
          <p:nvPr/>
        </p:nvSpPr>
        <p:spPr bwMode="auto">
          <a:xfrm>
            <a:off x="0" y="3276600"/>
            <a:ext cx="8991600" cy="3581400"/>
          </a:xfrm>
          <a:prstGeom prst="wedgeRoundRectCallout">
            <a:avLst>
              <a:gd name="adj1" fmla="val 42245"/>
              <a:gd name="adj2" fmla="val -6759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685800" y="3657600"/>
            <a:ext cx="7467600" cy="2286000"/>
          </a:xfrm>
          <a:prstGeom prst="wedgeRoundRectCallout">
            <a:avLst>
              <a:gd name="adj1" fmla="val 49532"/>
              <a:gd name="adj2" fmla="val -8986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 animBg="1"/>
      <p:bldP spid="28714" grpId="0" animBg="1"/>
      <p:bldP spid="287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4" name="Group 68"/>
          <p:cNvGraphicFramePr>
            <a:graphicFrameLocks noGrp="1"/>
          </p:cNvGraphicFramePr>
          <p:nvPr/>
        </p:nvGraphicFramePr>
        <p:xfrm>
          <a:off x="152400" y="304800"/>
          <a:ext cx="8839200" cy="4011613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chiều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Dòng điện một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Cường độ dòng điện (I)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 trở của dây dẫn (R)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 gian dòng điện chạy qua dây dẫn (t: giây)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Nhiệt lượng tỏa ra (Q)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2700J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2700J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152400" y="4508500"/>
            <a:ext cx="8763000" cy="1739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Ta </a:t>
            </a:r>
            <a:r>
              <a:rPr lang="en-US" sz="3600" b="1" dirty="0" err="1">
                <a:latin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I = 3A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cường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hiệu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 (hay </a:t>
            </a:r>
            <a:r>
              <a:rPr lang="en-US" sz="3600" b="1" dirty="0" err="1">
                <a:latin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tắt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)</a:t>
            </a: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5105400" y="373380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7105650" y="3733800"/>
            <a:ext cx="180975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5" grpId="0" animBg="1"/>
      <p:bldP spid="29766" grpId="0" animBg="1"/>
      <p:bldP spid="297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46200" y="4953002"/>
            <a:ext cx="2387600" cy="1503363"/>
            <a:chOff x="848" y="3120"/>
            <a:chExt cx="1504" cy="947"/>
          </a:xfrm>
        </p:grpSpPr>
        <p:sp>
          <p:nvSpPr>
            <p:cNvPr id="30752" name="Freeform 32"/>
            <p:cNvSpPr>
              <a:spLocks/>
            </p:cNvSpPr>
            <p:nvPr/>
          </p:nvSpPr>
          <p:spPr bwMode="auto">
            <a:xfrm>
              <a:off x="848" y="3120"/>
              <a:ext cx="1456" cy="8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4" y="720"/>
                </a:cxn>
                <a:cxn ang="0">
                  <a:pos x="400" y="864"/>
                </a:cxn>
                <a:cxn ang="0">
                  <a:pos x="1456" y="864"/>
                </a:cxn>
              </a:cxnLst>
              <a:rect l="0" t="0" r="r" b="b"/>
              <a:pathLst>
                <a:path w="1456" h="888">
                  <a:moveTo>
                    <a:pt x="16" y="0"/>
                  </a:moveTo>
                  <a:cubicBezTo>
                    <a:pt x="8" y="288"/>
                    <a:pt x="0" y="576"/>
                    <a:pt x="64" y="720"/>
                  </a:cubicBezTo>
                  <a:cubicBezTo>
                    <a:pt x="128" y="864"/>
                    <a:pt x="168" y="840"/>
                    <a:pt x="400" y="864"/>
                  </a:cubicBezTo>
                  <a:cubicBezTo>
                    <a:pt x="632" y="888"/>
                    <a:pt x="1044" y="876"/>
                    <a:pt x="1456" y="86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1056" y="3466"/>
              <a:ext cx="129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Vôn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010400" y="4133851"/>
            <a:ext cx="1981200" cy="1697038"/>
            <a:chOff x="4416" y="2604"/>
            <a:chExt cx="1248" cy="1069"/>
          </a:xfrm>
        </p:grpSpPr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4500" y="2604"/>
              <a:ext cx="1148" cy="1026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1032" y="468"/>
                </a:cxn>
                <a:cxn ang="0">
                  <a:pos x="1104" y="912"/>
                </a:cxn>
                <a:cxn ang="0">
                  <a:pos x="768" y="1008"/>
                </a:cxn>
                <a:cxn ang="0">
                  <a:pos x="0" y="1020"/>
                </a:cxn>
              </a:cxnLst>
              <a:rect l="0" t="0" r="r" b="b"/>
              <a:pathLst>
                <a:path w="1148" h="1026">
                  <a:moveTo>
                    <a:pt x="420" y="0"/>
                  </a:moveTo>
                  <a:cubicBezTo>
                    <a:pt x="522" y="78"/>
                    <a:pt x="918" y="316"/>
                    <a:pt x="1032" y="468"/>
                  </a:cubicBezTo>
                  <a:cubicBezTo>
                    <a:pt x="1146" y="620"/>
                    <a:pt x="1148" y="822"/>
                    <a:pt x="1104" y="912"/>
                  </a:cubicBezTo>
                  <a:cubicBezTo>
                    <a:pt x="1060" y="1002"/>
                    <a:pt x="952" y="990"/>
                    <a:pt x="768" y="1008"/>
                  </a:cubicBezTo>
                  <a:cubicBezTo>
                    <a:pt x="584" y="1026"/>
                    <a:pt x="160" y="1018"/>
                    <a:pt x="0" y="102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4416" y="3072"/>
              <a:ext cx="124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Ampe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953000" y="457200"/>
            <a:ext cx="3962400" cy="3048000"/>
            <a:chOff x="3120" y="288"/>
            <a:chExt cx="2496" cy="1920"/>
          </a:xfrm>
        </p:grpSpPr>
        <p:sp>
          <p:nvSpPr>
            <p:cNvPr id="30741" name="Freeform 21"/>
            <p:cNvSpPr>
              <a:spLocks/>
            </p:cNvSpPr>
            <p:nvPr/>
          </p:nvSpPr>
          <p:spPr bwMode="auto">
            <a:xfrm>
              <a:off x="3120" y="1296"/>
              <a:ext cx="1104" cy="912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32" y="144"/>
                </a:cxn>
                <a:cxn ang="0">
                  <a:pos x="1104" y="0"/>
                </a:cxn>
                <a:cxn ang="0">
                  <a:pos x="1104" y="144"/>
                </a:cxn>
                <a:cxn ang="0">
                  <a:pos x="576" y="336"/>
                </a:cxn>
                <a:cxn ang="0">
                  <a:pos x="288" y="912"/>
                </a:cxn>
                <a:cxn ang="0">
                  <a:pos x="0" y="720"/>
                </a:cxn>
              </a:cxnLst>
              <a:rect l="0" t="0" r="r" b="b"/>
              <a:pathLst>
                <a:path w="1104" h="912">
                  <a:moveTo>
                    <a:pt x="0" y="720"/>
                  </a:moveTo>
                  <a:lnTo>
                    <a:pt x="432" y="144"/>
                  </a:lnTo>
                  <a:lnTo>
                    <a:pt x="1104" y="0"/>
                  </a:lnTo>
                  <a:lnTo>
                    <a:pt x="1104" y="144"/>
                  </a:lnTo>
                  <a:lnTo>
                    <a:pt x="576" y="336"/>
                  </a:lnTo>
                  <a:lnTo>
                    <a:pt x="288" y="912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4128" y="288"/>
              <a:ext cx="1488" cy="1609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6200" y="609600"/>
            <a:ext cx="4953000" cy="2971800"/>
            <a:chOff x="48" y="384"/>
            <a:chExt cx="3120" cy="1872"/>
          </a:xfrm>
        </p:grpSpPr>
        <p:sp>
          <p:nvSpPr>
            <p:cNvPr id="30746" name="Freeform 26"/>
            <p:cNvSpPr>
              <a:spLocks/>
            </p:cNvSpPr>
            <p:nvPr/>
          </p:nvSpPr>
          <p:spPr bwMode="auto">
            <a:xfrm>
              <a:off x="1704" y="744"/>
              <a:ext cx="744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156" y="84"/>
                </a:cxn>
                <a:cxn ang="0">
                  <a:pos x="744" y="24"/>
                </a:cxn>
              </a:cxnLst>
              <a:rect l="0" t="0" r="r" b="b"/>
              <a:pathLst>
                <a:path w="744" h="528">
                  <a:moveTo>
                    <a:pt x="0" y="528"/>
                  </a:moveTo>
                  <a:cubicBezTo>
                    <a:pt x="26" y="454"/>
                    <a:pt x="32" y="168"/>
                    <a:pt x="156" y="84"/>
                  </a:cubicBezTo>
                  <a:cubicBezTo>
                    <a:pt x="280" y="0"/>
                    <a:pt x="622" y="36"/>
                    <a:pt x="744" y="2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912" y="630"/>
              <a:ext cx="660" cy="650"/>
            </a:xfrm>
            <a:custGeom>
              <a:avLst/>
              <a:gdLst/>
              <a:ahLst/>
              <a:cxnLst>
                <a:cxn ang="0">
                  <a:pos x="576" y="650"/>
                </a:cxn>
                <a:cxn ang="0">
                  <a:pos x="564" y="102"/>
                </a:cxn>
                <a:cxn ang="0">
                  <a:pos x="0" y="35"/>
                </a:cxn>
              </a:cxnLst>
              <a:rect l="0" t="0" r="r" b="b"/>
              <a:pathLst>
                <a:path w="660" h="650">
                  <a:moveTo>
                    <a:pt x="576" y="650"/>
                  </a:moveTo>
                  <a:cubicBezTo>
                    <a:pt x="574" y="559"/>
                    <a:pt x="660" y="204"/>
                    <a:pt x="564" y="102"/>
                  </a:cubicBezTo>
                  <a:cubicBezTo>
                    <a:pt x="468" y="0"/>
                    <a:pt x="117" y="49"/>
                    <a:pt x="0" y="3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8"/>
            <p:cNvSpPr>
              <a:spLocks/>
            </p:cNvSpPr>
            <p:nvPr/>
          </p:nvSpPr>
          <p:spPr bwMode="auto">
            <a:xfrm>
              <a:off x="1740" y="1225"/>
              <a:ext cx="1188" cy="263"/>
            </a:xfrm>
            <a:custGeom>
              <a:avLst/>
              <a:gdLst/>
              <a:ahLst/>
              <a:cxnLst>
                <a:cxn ang="0">
                  <a:pos x="0" y="263"/>
                </a:cxn>
                <a:cxn ang="0">
                  <a:pos x="516" y="35"/>
                </a:cxn>
                <a:cxn ang="0">
                  <a:pos x="1188" y="55"/>
                </a:cxn>
              </a:cxnLst>
              <a:rect l="0" t="0" r="r" b="b"/>
              <a:pathLst>
                <a:path w="1188" h="263">
                  <a:moveTo>
                    <a:pt x="0" y="263"/>
                  </a:moveTo>
                  <a:cubicBezTo>
                    <a:pt x="86" y="225"/>
                    <a:pt x="318" y="70"/>
                    <a:pt x="516" y="35"/>
                  </a:cubicBezTo>
                  <a:cubicBezTo>
                    <a:pt x="714" y="0"/>
                    <a:pt x="1048" y="51"/>
                    <a:pt x="1188" y="5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4"/>
            <p:cNvSpPr>
              <a:spLocks/>
            </p:cNvSpPr>
            <p:nvPr/>
          </p:nvSpPr>
          <p:spPr bwMode="auto">
            <a:xfrm>
              <a:off x="48" y="1512"/>
              <a:ext cx="720" cy="120"/>
            </a:xfrm>
            <a:custGeom>
              <a:avLst/>
              <a:gdLst/>
              <a:ahLst/>
              <a:cxnLst>
                <a:cxn ang="0">
                  <a:pos x="720" y="144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20" h="168">
                  <a:moveTo>
                    <a:pt x="720" y="144"/>
                  </a:moveTo>
                  <a:cubicBezTo>
                    <a:pt x="612" y="156"/>
                    <a:pt x="504" y="168"/>
                    <a:pt x="384" y="144"/>
                  </a:cubicBezTo>
                  <a:cubicBezTo>
                    <a:pt x="264" y="120"/>
                    <a:pt x="132" y="60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auto">
            <a:xfrm rot="3302616" flipV="1">
              <a:off x="228" y="780"/>
              <a:ext cx="816" cy="528"/>
            </a:xfrm>
            <a:custGeom>
              <a:avLst/>
              <a:gdLst/>
              <a:ahLst/>
              <a:cxnLst>
                <a:cxn ang="0">
                  <a:pos x="720" y="144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20" h="168">
                  <a:moveTo>
                    <a:pt x="720" y="144"/>
                  </a:moveTo>
                  <a:cubicBezTo>
                    <a:pt x="612" y="156"/>
                    <a:pt x="504" y="168"/>
                    <a:pt x="384" y="144"/>
                  </a:cubicBezTo>
                  <a:cubicBezTo>
                    <a:pt x="264" y="120"/>
                    <a:pt x="132" y="60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>
              <a:off x="1824" y="1584"/>
              <a:ext cx="624" cy="672"/>
            </a:xfrm>
            <a:custGeom>
              <a:avLst/>
              <a:gdLst/>
              <a:ahLst/>
              <a:cxnLst>
                <a:cxn ang="0">
                  <a:pos x="624" y="528"/>
                </a:cxn>
                <a:cxn ang="0">
                  <a:pos x="432" y="144"/>
                </a:cxn>
                <a:cxn ang="0">
                  <a:pos x="0" y="0"/>
                </a:cxn>
                <a:cxn ang="0">
                  <a:pos x="0" y="144"/>
                </a:cxn>
                <a:cxn ang="0">
                  <a:pos x="336" y="288"/>
                </a:cxn>
                <a:cxn ang="0">
                  <a:pos x="288" y="672"/>
                </a:cxn>
                <a:cxn ang="0">
                  <a:pos x="624" y="528"/>
                </a:cxn>
              </a:cxnLst>
              <a:rect l="0" t="0" r="r" b="b"/>
              <a:pathLst>
                <a:path w="624" h="672">
                  <a:moveTo>
                    <a:pt x="624" y="528"/>
                  </a:moveTo>
                  <a:lnTo>
                    <a:pt x="432" y="144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336" y="288"/>
                  </a:lnTo>
                  <a:lnTo>
                    <a:pt x="288" y="672"/>
                  </a:lnTo>
                  <a:lnTo>
                    <a:pt x="624" y="52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720" y="1200"/>
              <a:ext cx="1152" cy="67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44" y="57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48" y="1296"/>
              <a:ext cx="6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864" y="38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Quang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1776" y="480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lí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208" y="96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562600" y="3810000"/>
            <a:ext cx="2286000" cy="681038"/>
            <a:chOff x="3504" y="2400"/>
            <a:chExt cx="1440" cy="429"/>
          </a:xfrm>
        </p:grpSpPr>
        <p:sp>
          <p:nvSpPr>
            <p:cNvPr id="30742" name="Freeform 22"/>
            <p:cNvSpPr>
              <a:spLocks/>
            </p:cNvSpPr>
            <p:nvPr/>
          </p:nvSpPr>
          <p:spPr bwMode="auto">
            <a:xfrm>
              <a:off x="3504" y="2400"/>
              <a:ext cx="81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192"/>
                </a:cxn>
                <a:cxn ang="0">
                  <a:pos x="816" y="288"/>
                </a:cxn>
                <a:cxn ang="0">
                  <a:pos x="48" y="288"/>
                </a:cxn>
                <a:cxn ang="0">
                  <a:pos x="0" y="0"/>
                </a:cxn>
              </a:cxnLst>
              <a:rect l="0" t="0" r="r" b="b"/>
              <a:pathLst>
                <a:path w="816" h="288">
                  <a:moveTo>
                    <a:pt x="0" y="0"/>
                  </a:moveTo>
                  <a:lnTo>
                    <a:pt x="816" y="192"/>
                  </a:lnTo>
                  <a:lnTo>
                    <a:pt x="816" y="288"/>
                  </a:lnTo>
                  <a:lnTo>
                    <a:pt x="48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4272" y="2496"/>
              <a:ext cx="672" cy="33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I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066800" y="4114800"/>
            <a:ext cx="2667000" cy="909638"/>
            <a:chOff x="672" y="2592"/>
            <a:chExt cx="1680" cy="573"/>
          </a:xfrm>
        </p:grpSpPr>
        <p:sp>
          <p:nvSpPr>
            <p:cNvPr id="30743" name="Freeform 23"/>
            <p:cNvSpPr>
              <a:spLocks/>
            </p:cNvSpPr>
            <p:nvPr/>
          </p:nvSpPr>
          <p:spPr bwMode="auto">
            <a:xfrm>
              <a:off x="1200" y="2592"/>
              <a:ext cx="1152" cy="480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528" y="336"/>
                </a:cxn>
                <a:cxn ang="0">
                  <a:pos x="0" y="336"/>
                </a:cxn>
                <a:cxn ang="0">
                  <a:pos x="96" y="432"/>
                </a:cxn>
                <a:cxn ang="0">
                  <a:pos x="576" y="480"/>
                </a:cxn>
                <a:cxn ang="0">
                  <a:pos x="1152" y="192"/>
                </a:cxn>
                <a:cxn ang="0">
                  <a:pos x="960" y="0"/>
                </a:cxn>
              </a:cxnLst>
              <a:rect l="0" t="0" r="r" b="b"/>
              <a:pathLst>
                <a:path w="1152" h="480">
                  <a:moveTo>
                    <a:pt x="960" y="0"/>
                  </a:moveTo>
                  <a:lnTo>
                    <a:pt x="528" y="336"/>
                  </a:lnTo>
                  <a:lnTo>
                    <a:pt x="0" y="336"/>
                  </a:lnTo>
                  <a:lnTo>
                    <a:pt x="96" y="432"/>
                  </a:lnTo>
                  <a:lnTo>
                    <a:pt x="576" y="480"/>
                  </a:lnTo>
                  <a:lnTo>
                    <a:pt x="1152" y="192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672" y="2832"/>
              <a:ext cx="672" cy="33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U</a:t>
              </a:r>
            </a:p>
          </p:txBody>
        </p:sp>
      </p:grp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2971800" y="2743200"/>
            <a:ext cx="3200400" cy="2438400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00400" y="33528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657600" y="5372100"/>
            <a:ext cx="3505200" cy="1168400"/>
            <a:chOff x="2304" y="3384"/>
            <a:chExt cx="2208" cy="736"/>
          </a:xfrm>
        </p:grpSpPr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2784" y="3514"/>
              <a:ext cx="11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AC (hay ~)</a:t>
              </a:r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2304" y="3384"/>
              <a:ext cx="2208" cy="736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192" y="312"/>
                </a:cxn>
                <a:cxn ang="0">
                  <a:pos x="432" y="552"/>
                </a:cxn>
                <a:cxn ang="0">
                  <a:pos x="864" y="696"/>
                </a:cxn>
                <a:cxn ang="0">
                  <a:pos x="1440" y="648"/>
                </a:cxn>
                <a:cxn ang="0">
                  <a:pos x="1824" y="168"/>
                </a:cxn>
                <a:cxn ang="0">
                  <a:pos x="2208" y="0"/>
                </a:cxn>
              </a:cxnLst>
              <a:rect l="0" t="0" r="r" b="b"/>
              <a:pathLst>
                <a:path w="2208" h="736">
                  <a:moveTo>
                    <a:pt x="0" y="312"/>
                  </a:moveTo>
                  <a:cubicBezTo>
                    <a:pt x="60" y="292"/>
                    <a:pt x="120" y="272"/>
                    <a:pt x="192" y="312"/>
                  </a:cubicBezTo>
                  <a:cubicBezTo>
                    <a:pt x="264" y="352"/>
                    <a:pt x="320" y="488"/>
                    <a:pt x="432" y="552"/>
                  </a:cubicBezTo>
                  <a:cubicBezTo>
                    <a:pt x="544" y="616"/>
                    <a:pt x="696" y="680"/>
                    <a:pt x="864" y="696"/>
                  </a:cubicBezTo>
                  <a:cubicBezTo>
                    <a:pt x="1032" y="712"/>
                    <a:pt x="1280" y="736"/>
                    <a:pt x="1440" y="648"/>
                  </a:cubicBezTo>
                  <a:cubicBezTo>
                    <a:pt x="1600" y="560"/>
                    <a:pt x="1696" y="276"/>
                    <a:pt x="1824" y="168"/>
                  </a:cubicBezTo>
                  <a:cubicBezTo>
                    <a:pt x="1952" y="60"/>
                    <a:pt x="2128" y="35"/>
                    <a:pt x="220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971800" y="304800"/>
            <a:ext cx="3048000" cy="641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317009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6V- 3W.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6V.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0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38200" y="1752600"/>
            <a:ext cx="7239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57713" y="158115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600000" lon="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044700" y="14097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866900" y="1598613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000250" y="1522413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8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5400000">
            <a:off x="2452688" y="1231900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5400000">
            <a:off x="2338388" y="1270000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5400000">
            <a:off x="2243138" y="1317625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533650" y="14557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2647950" y="14176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438400" y="1503363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2476500" y="1531938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6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686050" y="1531938"/>
            <a:ext cx="46038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638550" y="1512888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619500" y="107632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276600" y="1589088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>
            <a:off x="2695575" y="1504950"/>
            <a:ext cx="781050" cy="271463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476625" y="148590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3925888" y="14954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4843463" y="498475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rc 22"/>
          <p:cNvSpPr>
            <a:spLocks/>
          </p:cNvSpPr>
          <p:nvPr/>
        </p:nvSpPr>
        <p:spPr bwMode="auto">
          <a:xfrm rot="-2700000">
            <a:off x="5051425" y="498475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843463" y="1069975"/>
            <a:ext cx="914400" cy="423863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957763" y="13366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5548313" y="13366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4881563" y="14160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167313" y="777875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NI-Avo" pitchFamily="2" charset="0"/>
              </a:rPr>
              <a:t>A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5319713" y="61912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5068888" y="67310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H="1">
            <a:off x="5548313" y="69215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-226911">
            <a:off x="4824413" y="658813"/>
            <a:ext cx="1009650" cy="1009650"/>
            <a:chOff x="3108" y="2208"/>
            <a:chExt cx="636" cy="636"/>
          </a:xfrm>
        </p:grpSpPr>
        <p:sp>
          <p:nvSpPr>
            <p:cNvPr id="20591" name="Line 32"/>
            <p:cNvSpPr>
              <a:spLocks noChangeShapeType="1"/>
            </p:cNvSpPr>
            <p:nvPr/>
          </p:nvSpPr>
          <p:spPr bwMode="auto">
            <a:xfrm rot="20010864" flipV="1">
              <a:off x="3360" y="2208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Oval 33"/>
            <p:cNvSpPr>
              <a:spLocks noChangeArrowheads="1"/>
            </p:cNvSpPr>
            <p:nvPr/>
          </p:nvSpPr>
          <p:spPr bwMode="auto">
            <a:xfrm>
              <a:off x="3108" y="2208"/>
              <a:ext cx="636" cy="6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2" name="Oval 34"/>
          <p:cNvSpPr>
            <a:spLocks noChangeArrowheads="1"/>
          </p:cNvSpPr>
          <p:nvPr/>
        </p:nvSpPr>
        <p:spPr bwMode="auto">
          <a:xfrm rot="20010864" flipV="1">
            <a:off x="5287963" y="1089025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5"/>
          <p:cNvSpPr>
            <a:spLocks noChangeArrowheads="1"/>
          </p:cNvSpPr>
          <p:nvPr/>
        </p:nvSpPr>
        <p:spPr bwMode="auto">
          <a:xfrm>
            <a:off x="5310188" y="1109663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6"/>
          <p:cNvSpPr>
            <a:spLocks noChangeShapeType="1"/>
          </p:cNvSpPr>
          <p:nvPr/>
        </p:nvSpPr>
        <p:spPr bwMode="auto">
          <a:xfrm>
            <a:off x="5189538" y="6286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37"/>
          <p:cNvSpPr>
            <a:spLocks noChangeShapeType="1"/>
          </p:cNvSpPr>
          <p:nvPr/>
        </p:nvSpPr>
        <p:spPr bwMode="auto">
          <a:xfrm flipH="1">
            <a:off x="5430838" y="6286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267075" y="1184275"/>
            <a:ext cx="685800" cy="685800"/>
            <a:chOff x="1218" y="2010"/>
            <a:chExt cx="432" cy="432"/>
          </a:xfrm>
        </p:grpSpPr>
        <p:sp>
          <p:nvSpPr>
            <p:cNvPr id="20589" name="Line 39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Oval 40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7" name="AutoShape 41"/>
          <p:cNvSpPr>
            <a:spLocks noChangeArrowheads="1"/>
          </p:cNvSpPr>
          <p:nvPr/>
        </p:nvSpPr>
        <p:spPr bwMode="auto">
          <a:xfrm>
            <a:off x="3448050" y="13811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AutoShape 42"/>
          <p:cNvSpPr>
            <a:spLocks noChangeArrowheads="1"/>
          </p:cNvSpPr>
          <p:nvPr/>
        </p:nvSpPr>
        <p:spPr bwMode="auto">
          <a:xfrm>
            <a:off x="2663825" y="14033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43"/>
          <p:cNvSpPr>
            <a:spLocks noChangeArrowheads="1"/>
          </p:cNvSpPr>
          <p:nvPr/>
        </p:nvSpPr>
        <p:spPr bwMode="auto">
          <a:xfrm>
            <a:off x="3602038" y="14795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Freeform 44"/>
          <p:cNvSpPr>
            <a:spLocks/>
          </p:cNvSpPr>
          <p:nvPr/>
        </p:nvSpPr>
        <p:spPr bwMode="auto">
          <a:xfrm>
            <a:off x="4076700" y="1484313"/>
            <a:ext cx="838200" cy="338137"/>
          </a:xfrm>
          <a:custGeom>
            <a:avLst/>
            <a:gdLst>
              <a:gd name="T0" fmla="*/ 0 w 528"/>
              <a:gd name="T1" fmla="*/ 0 h 213"/>
              <a:gd name="T2" fmla="*/ 24 w 528"/>
              <a:gd name="T3" fmla="*/ 151 h 213"/>
              <a:gd name="T4" fmla="*/ 144 w 528"/>
              <a:gd name="T5" fmla="*/ 211 h 213"/>
              <a:gd name="T6" fmla="*/ 234 w 528"/>
              <a:gd name="T7" fmla="*/ 163 h 213"/>
              <a:gd name="T8" fmla="*/ 408 w 528"/>
              <a:gd name="T9" fmla="*/ 121 h 213"/>
              <a:gd name="T10" fmla="*/ 528 w 528"/>
              <a:gd name="T11" fmla="*/ 49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213"/>
              <a:gd name="T20" fmla="*/ 528 w 528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213">
                <a:moveTo>
                  <a:pt x="0" y="0"/>
                </a:moveTo>
                <a:cubicBezTo>
                  <a:pt x="4" y="25"/>
                  <a:pt x="0" y="116"/>
                  <a:pt x="24" y="151"/>
                </a:cubicBezTo>
                <a:cubicBezTo>
                  <a:pt x="48" y="186"/>
                  <a:pt x="109" y="209"/>
                  <a:pt x="144" y="211"/>
                </a:cubicBezTo>
                <a:cubicBezTo>
                  <a:pt x="179" y="213"/>
                  <a:pt x="190" y="178"/>
                  <a:pt x="234" y="163"/>
                </a:cubicBezTo>
                <a:cubicBezTo>
                  <a:pt x="278" y="148"/>
                  <a:pt x="359" y="140"/>
                  <a:pt x="408" y="121"/>
                </a:cubicBezTo>
                <a:cubicBezTo>
                  <a:pt x="457" y="102"/>
                  <a:pt x="503" y="64"/>
                  <a:pt x="528" y="49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AutoShape 45"/>
          <p:cNvSpPr>
            <a:spLocks noChangeArrowheads="1"/>
          </p:cNvSpPr>
          <p:nvPr/>
        </p:nvSpPr>
        <p:spPr bwMode="auto">
          <a:xfrm>
            <a:off x="4048125" y="14001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AutoShape 46"/>
          <p:cNvSpPr>
            <a:spLocks noChangeArrowheads="1"/>
          </p:cNvSpPr>
          <p:nvPr/>
        </p:nvSpPr>
        <p:spPr bwMode="auto">
          <a:xfrm>
            <a:off x="5605463" y="14160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7"/>
          <p:cNvSpPr>
            <a:spLocks noChangeArrowheads="1"/>
          </p:cNvSpPr>
          <p:nvPr/>
        </p:nvSpPr>
        <p:spPr bwMode="auto">
          <a:xfrm rot="20010864" flipV="1">
            <a:off x="4824413" y="620713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Oval 48"/>
          <p:cNvSpPr>
            <a:spLocks noChangeArrowheads="1"/>
          </p:cNvSpPr>
          <p:nvPr/>
        </p:nvSpPr>
        <p:spPr bwMode="auto">
          <a:xfrm>
            <a:off x="5867400" y="-381000"/>
            <a:ext cx="2590800" cy="24384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tebulb"/>
          <p:cNvSpPr>
            <a:spLocks noEditPoints="1" noChangeArrowheads="1"/>
          </p:cNvSpPr>
          <p:nvPr/>
        </p:nvSpPr>
        <p:spPr bwMode="auto">
          <a:xfrm>
            <a:off x="6858000" y="457200"/>
            <a:ext cx="712788" cy="1023938"/>
          </a:xfrm>
          <a:custGeom>
            <a:avLst/>
            <a:gdLst>
              <a:gd name="T0" fmla="*/ 356394 w 21600"/>
              <a:gd name="T1" fmla="*/ 0 h 21600"/>
              <a:gd name="T2" fmla="*/ 712788 w 21600"/>
              <a:gd name="T3" fmla="*/ 368902 h 21600"/>
              <a:gd name="T4" fmla="*/ 0 w 21600"/>
              <a:gd name="T5" fmla="*/ 368902 h 21600"/>
              <a:gd name="T6" fmla="*/ 356394 w 21600"/>
              <a:gd name="T7" fmla="*/ 10239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317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858000" y="457200"/>
            <a:ext cx="712788" cy="1104900"/>
            <a:chOff x="1402" y="2202"/>
            <a:chExt cx="449" cy="696"/>
          </a:xfrm>
        </p:grpSpPr>
        <p:sp>
          <p:nvSpPr>
            <p:cNvPr id="20586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Oval 52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97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109" name="AutoShape 53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2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27" name="Freeform 54"/>
          <p:cNvSpPr>
            <a:spLocks/>
          </p:cNvSpPr>
          <p:nvPr/>
        </p:nvSpPr>
        <p:spPr bwMode="auto">
          <a:xfrm>
            <a:off x="457200" y="1447800"/>
            <a:ext cx="8674100" cy="1143000"/>
          </a:xfrm>
          <a:custGeom>
            <a:avLst/>
            <a:gdLst>
              <a:gd name="T0" fmla="*/ 1008 w 5464"/>
              <a:gd name="T1" fmla="*/ 0 h 720"/>
              <a:gd name="T2" fmla="*/ 528 w 5464"/>
              <a:gd name="T3" fmla="*/ 144 h 720"/>
              <a:gd name="T4" fmla="*/ 720 w 5464"/>
              <a:gd name="T5" fmla="*/ 624 h 720"/>
              <a:gd name="T6" fmla="*/ 4848 w 5464"/>
              <a:gd name="T7" fmla="*/ 624 h 720"/>
              <a:gd name="T8" fmla="*/ 4416 w 5464"/>
              <a:gd name="T9" fmla="*/ 48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4"/>
              <a:gd name="T16" fmla="*/ 0 h 720"/>
              <a:gd name="T17" fmla="*/ 5464 w 54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4" h="720">
                <a:moveTo>
                  <a:pt x="1008" y="0"/>
                </a:moveTo>
                <a:cubicBezTo>
                  <a:pt x="792" y="20"/>
                  <a:pt x="576" y="40"/>
                  <a:pt x="528" y="144"/>
                </a:cubicBezTo>
                <a:cubicBezTo>
                  <a:pt x="480" y="248"/>
                  <a:pt x="0" y="544"/>
                  <a:pt x="720" y="624"/>
                </a:cubicBezTo>
                <a:cubicBezTo>
                  <a:pt x="1440" y="704"/>
                  <a:pt x="4232" y="720"/>
                  <a:pt x="4848" y="624"/>
                </a:cubicBezTo>
                <a:cubicBezTo>
                  <a:pt x="5464" y="528"/>
                  <a:pt x="4488" y="144"/>
                  <a:pt x="44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Freeform 55"/>
          <p:cNvSpPr>
            <a:spLocks/>
          </p:cNvSpPr>
          <p:nvPr/>
        </p:nvSpPr>
        <p:spPr bwMode="auto">
          <a:xfrm>
            <a:off x="5638800" y="1447800"/>
            <a:ext cx="1295400" cy="241300"/>
          </a:xfrm>
          <a:custGeom>
            <a:avLst/>
            <a:gdLst>
              <a:gd name="T0" fmla="*/ 0 w 816"/>
              <a:gd name="T1" fmla="*/ 0 h 152"/>
              <a:gd name="T2" fmla="*/ 240 w 816"/>
              <a:gd name="T3" fmla="*/ 96 h 152"/>
              <a:gd name="T4" fmla="*/ 672 w 816"/>
              <a:gd name="T5" fmla="*/ 144 h 152"/>
              <a:gd name="T6" fmla="*/ 816 w 816"/>
              <a:gd name="T7" fmla="*/ 48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52"/>
              <a:gd name="T14" fmla="*/ 816 w 81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52">
                <a:moveTo>
                  <a:pt x="0" y="0"/>
                </a:moveTo>
                <a:cubicBezTo>
                  <a:pt x="64" y="36"/>
                  <a:pt x="128" y="72"/>
                  <a:pt x="240" y="96"/>
                </a:cubicBezTo>
                <a:cubicBezTo>
                  <a:pt x="352" y="120"/>
                  <a:pt x="576" y="152"/>
                  <a:pt x="672" y="144"/>
                </a:cubicBezTo>
                <a:cubicBezTo>
                  <a:pt x="768" y="136"/>
                  <a:pt x="792" y="92"/>
                  <a:pt x="8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Rectangle 56"/>
          <p:cNvSpPr>
            <a:spLocks noChangeArrowheads="1"/>
          </p:cNvSpPr>
          <p:nvPr/>
        </p:nvSpPr>
        <p:spPr bwMode="auto">
          <a:xfrm>
            <a:off x="990600" y="4572000"/>
            <a:ext cx="7239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0" name="Rectangle 57"/>
          <p:cNvSpPr>
            <a:spLocks noChangeArrowheads="1"/>
          </p:cNvSpPr>
          <p:nvPr/>
        </p:nvSpPr>
        <p:spPr bwMode="auto">
          <a:xfrm>
            <a:off x="4710113" y="440055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600000" lon="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1" name="AutoShape 58"/>
          <p:cNvSpPr>
            <a:spLocks noChangeArrowheads="1"/>
          </p:cNvSpPr>
          <p:nvPr/>
        </p:nvSpPr>
        <p:spPr bwMode="auto">
          <a:xfrm>
            <a:off x="2197100" y="42291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Rectangle 59"/>
          <p:cNvSpPr>
            <a:spLocks noChangeArrowheads="1"/>
          </p:cNvSpPr>
          <p:nvPr/>
        </p:nvSpPr>
        <p:spPr bwMode="auto">
          <a:xfrm>
            <a:off x="2019300" y="4418013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3" name="Line 60"/>
          <p:cNvSpPr>
            <a:spLocks noChangeShapeType="1"/>
          </p:cNvSpPr>
          <p:nvPr/>
        </p:nvSpPr>
        <p:spPr bwMode="auto">
          <a:xfrm flipV="1">
            <a:off x="2152650" y="4341813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8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534" name="Oval 61"/>
          <p:cNvSpPr>
            <a:spLocks noChangeArrowheads="1"/>
          </p:cNvSpPr>
          <p:nvPr/>
        </p:nvSpPr>
        <p:spPr bwMode="auto">
          <a:xfrm>
            <a:off x="2800350" y="42370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62"/>
          <p:cNvSpPr>
            <a:spLocks noChangeArrowheads="1"/>
          </p:cNvSpPr>
          <p:nvPr/>
        </p:nvSpPr>
        <p:spPr bwMode="auto">
          <a:xfrm>
            <a:off x="2838450" y="4351338"/>
            <a:ext cx="46038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63"/>
          <p:cNvSpPr>
            <a:spLocks noChangeArrowheads="1"/>
          </p:cNvSpPr>
          <p:nvPr/>
        </p:nvSpPr>
        <p:spPr bwMode="auto">
          <a:xfrm>
            <a:off x="3790950" y="4332288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Text Box 64"/>
          <p:cNvSpPr txBox="1">
            <a:spLocks noChangeArrowheads="1"/>
          </p:cNvSpPr>
          <p:nvPr/>
        </p:nvSpPr>
        <p:spPr bwMode="auto">
          <a:xfrm>
            <a:off x="3771900" y="389572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538" name="Rectangle 65"/>
          <p:cNvSpPr>
            <a:spLocks noChangeArrowheads="1"/>
          </p:cNvSpPr>
          <p:nvPr/>
        </p:nvSpPr>
        <p:spPr bwMode="auto">
          <a:xfrm>
            <a:off x="3429000" y="4408488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9" name="Freeform 66"/>
          <p:cNvSpPr>
            <a:spLocks/>
          </p:cNvSpPr>
          <p:nvPr/>
        </p:nvSpPr>
        <p:spPr bwMode="auto">
          <a:xfrm>
            <a:off x="2847975" y="4324350"/>
            <a:ext cx="781050" cy="271463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Oval 67"/>
          <p:cNvSpPr>
            <a:spLocks noChangeArrowheads="1"/>
          </p:cNvSpPr>
          <p:nvPr/>
        </p:nvSpPr>
        <p:spPr bwMode="auto">
          <a:xfrm>
            <a:off x="3629025" y="430530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Oval 68"/>
          <p:cNvSpPr>
            <a:spLocks noChangeArrowheads="1"/>
          </p:cNvSpPr>
          <p:nvPr/>
        </p:nvSpPr>
        <p:spPr bwMode="auto">
          <a:xfrm>
            <a:off x="4078288" y="43148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Rectangle 69"/>
          <p:cNvSpPr>
            <a:spLocks noChangeArrowheads="1"/>
          </p:cNvSpPr>
          <p:nvPr/>
        </p:nvSpPr>
        <p:spPr bwMode="auto">
          <a:xfrm>
            <a:off x="4995863" y="3317875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Arc 70"/>
          <p:cNvSpPr>
            <a:spLocks/>
          </p:cNvSpPr>
          <p:nvPr/>
        </p:nvSpPr>
        <p:spPr bwMode="auto">
          <a:xfrm rot="-2700000">
            <a:off x="5203825" y="3317875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4" name="Rectangle 71"/>
          <p:cNvSpPr>
            <a:spLocks noChangeArrowheads="1"/>
          </p:cNvSpPr>
          <p:nvPr/>
        </p:nvSpPr>
        <p:spPr bwMode="auto">
          <a:xfrm>
            <a:off x="4995863" y="3889375"/>
            <a:ext cx="914400" cy="423863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5" name="Oval 72"/>
          <p:cNvSpPr>
            <a:spLocks noChangeArrowheads="1"/>
          </p:cNvSpPr>
          <p:nvPr/>
        </p:nvSpPr>
        <p:spPr bwMode="auto">
          <a:xfrm>
            <a:off x="5110163" y="41560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6" name="Oval 73"/>
          <p:cNvSpPr>
            <a:spLocks noChangeArrowheads="1"/>
          </p:cNvSpPr>
          <p:nvPr/>
        </p:nvSpPr>
        <p:spPr bwMode="auto">
          <a:xfrm>
            <a:off x="5700713" y="41560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7" name="AutoShape 74"/>
          <p:cNvSpPr>
            <a:spLocks noChangeArrowheads="1"/>
          </p:cNvSpPr>
          <p:nvPr/>
        </p:nvSpPr>
        <p:spPr bwMode="auto">
          <a:xfrm>
            <a:off x="5033963" y="4235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8" name="Text Box 75"/>
          <p:cNvSpPr txBox="1">
            <a:spLocks noChangeArrowheads="1"/>
          </p:cNvSpPr>
          <p:nvPr/>
        </p:nvSpPr>
        <p:spPr bwMode="auto">
          <a:xfrm>
            <a:off x="5334000" y="3505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NI-Avo" pitchFamily="2" charset="0"/>
              </a:rPr>
              <a:t>A</a:t>
            </a:r>
          </a:p>
        </p:txBody>
      </p:sp>
      <p:sp>
        <p:nvSpPr>
          <p:cNvPr id="20549" name="Line 76"/>
          <p:cNvSpPr>
            <a:spLocks noChangeShapeType="1"/>
          </p:cNvSpPr>
          <p:nvPr/>
        </p:nvSpPr>
        <p:spPr bwMode="auto">
          <a:xfrm>
            <a:off x="5472113" y="343852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0" name="Line 77"/>
          <p:cNvSpPr>
            <a:spLocks noChangeShapeType="1"/>
          </p:cNvSpPr>
          <p:nvPr/>
        </p:nvSpPr>
        <p:spPr bwMode="auto">
          <a:xfrm>
            <a:off x="5221288" y="349250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1" name="Line 78"/>
          <p:cNvSpPr>
            <a:spLocks noChangeShapeType="1"/>
          </p:cNvSpPr>
          <p:nvPr/>
        </p:nvSpPr>
        <p:spPr bwMode="auto">
          <a:xfrm flipH="1">
            <a:off x="5700713" y="351155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 rot="-226911">
            <a:off x="4976813" y="3478213"/>
            <a:ext cx="1009650" cy="1009650"/>
            <a:chOff x="3108" y="2208"/>
            <a:chExt cx="636" cy="636"/>
          </a:xfrm>
        </p:grpSpPr>
        <p:sp>
          <p:nvSpPr>
            <p:cNvPr id="20584" name="Line 80"/>
            <p:cNvSpPr>
              <a:spLocks noChangeShapeType="1"/>
            </p:cNvSpPr>
            <p:nvPr/>
          </p:nvSpPr>
          <p:spPr bwMode="auto">
            <a:xfrm rot="20010864" flipV="1">
              <a:off x="3360" y="2208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Oval 81"/>
            <p:cNvSpPr>
              <a:spLocks noChangeArrowheads="1"/>
            </p:cNvSpPr>
            <p:nvPr/>
          </p:nvSpPr>
          <p:spPr bwMode="auto">
            <a:xfrm>
              <a:off x="3108" y="2208"/>
              <a:ext cx="636" cy="6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3" name="Oval 82"/>
          <p:cNvSpPr>
            <a:spLocks noChangeArrowheads="1"/>
          </p:cNvSpPr>
          <p:nvPr/>
        </p:nvSpPr>
        <p:spPr bwMode="auto">
          <a:xfrm rot="20010864" flipV="1">
            <a:off x="5440363" y="3908425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Oval 83"/>
          <p:cNvSpPr>
            <a:spLocks noChangeArrowheads="1"/>
          </p:cNvSpPr>
          <p:nvPr/>
        </p:nvSpPr>
        <p:spPr bwMode="auto">
          <a:xfrm>
            <a:off x="5462588" y="3929063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84"/>
          <p:cNvSpPr>
            <a:spLocks noChangeShapeType="1"/>
          </p:cNvSpPr>
          <p:nvPr/>
        </p:nvSpPr>
        <p:spPr bwMode="auto">
          <a:xfrm>
            <a:off x="5341938" y="34480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6" name="Line 85"/>
          <p:cNvSpPr>
            <a:spLocks noChangeShapeType="1"/>
          </p:cNvSpPr>
          <p:nvPr/>
        </p:nvSpPr>
        <p:spPr bwMode="auto">
          <a:xfrm flipH="1">
            <a:off x="5583238" y="34480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419475" y="4003675"/>
            <a:ext cx="685800" cy="685800"/>
            <a:chOff x="1218" y="2010"/>
            <a:chExt cx="432" cy="432"/>
          </a:xfrm>
        </p:grpSpPr>
        <p:sp>
          <p:nvSpPr>
            <p:cNvPr id="20582" name="Line 87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Oval 88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8" name="AutoShape 89"/>
          <p:cNvSpPr>
            <a:spLocks noChangeArrowheads="1"/>
          </p:cNvSpPr>
          <p:nvPr/>
        </p:nvSpPr>
        <p:spPr bwMode="auto">
          <a:xfrm>
            <a:off x="3600450" y="42005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AutoShape 90"/>
          <p:cNvSpPr>
            <a:spLocks noChangeArrowheads="1"/>
          </p:cNvSpPr>
          <p:nvPr/>
        </p:nvSpPr>
        <p:spPr bwMode="auto">
          <a:xfrm>
            <a:off x="2816225" y="42227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91"/>
          <p:cNvSpPr>
            <a:spLocks noChangeArrowheads="1"/>
          </p:cNvSpPr>
          <p:nvPr/>
        </p:nvSpPr>
        <p:spPr bwMode="auto">
          <a:xfrm>
            <a:off x="3754438" y="42989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Freeform 92"/>
          <p:cNvSpPr>
            <a:spLocks/>
          </p:cNvSpPr>
          <p:nvPr/>
        </p:nvSpPr>
        <p:spPr bwMode="auto">
          <a:xfrm>
            <a:off x="4229100" y="4303713"/>
            <a:ext cx="838200" cy="338137"/>
          </a:xfrm>
          <a:custGeom>
            <a:avLst/>
            <a:gdLst>
              <a:gd name="T0" fmla="*/ 0 w 528"/>
              <a:gd name="T1" fmla="*/ 0 h 213"/>
              <a:gd name="T2" fmla="*/ 24 w 528"/>
              <a:gd name="T3" fmla="*/ 151 h 213"/>
              <a:gd name="T4" fmla="*/ 144 w 528"/>
              <a:gd name="T5" fmla="*/ 211 h 213"/>
              <a:gd name="T6" fmla="*/ 234 w 528"/>
              <a:gd name="T7" fmla="*/ 163 h 213"/>
              <a:gd name="T8" fmla="*/ 408 w 528"/>
              <a:gd name="T9" fmla="*/ 121 h 213"/>
              <a:gd name="T10" fmla="*/ 528 w 528"/>
              <a:gd name="T11" fmla="*/ 49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213"/>
              <a:gd name="T20" fmla="*/ 528 w 528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213">
                <a:moveTo>
                  <a:pt x="0" y="0"/>
                </a:moveTo>
                <a:cubicBezTo>
                  <a:pt x="4" y="25"/>
                  <a:pt x="0" y="116"/>
                  <a:pt x="24" y="151"/>
                </a:cubicBezTo>
                <a:cubicBezTo>
                  <a:pt x="48" y="186"/>
                  <a:pt x="109" y="209"/>
                  <a:pt x="144" y="211"/>
                </a:cubicBezTo>
                <a:cubicBezTo>
                  <a:pt x="179" y="213"/>
                  <a:pt x="190" y="178"/>
                  <a:pt x="234" y="163"/>
                </a:cubicBezTo>
                <a:cubicBezTo>
                  <a:pt x="278" y="148"/>
                  <a:pt x="359" y="140"/>
                  <a:pt x="408" y="121"/>
                </a:cubicBezTo>
                <a:cubicBezTo>
                  <a:pt x="457" y="102"/>
                  <a:pt x="503" y="64"/>
                  <a:pt x="528" y="49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2" name="AutoShape 93"/>
          <p:cNvSpPr>
            <a:spLocks noChangeArrowheads="1"/>
          </p:cNvSpPr>
          <p:nvPr/>
        </p:nvSpPr>
        <p:spPr bwMode="auto">
          <a:xfrm>
            <a:off x="4200525" y="42195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AutoShape 94"/>
          <p:cNvSpPr>
            <a:spLocks noChangeArrowheads="1"/>
          </p:cNvSpPr>
          <p:nvPr/>
        </p:nvSpPr>
        <p:spPr bwMode="auto">
          <a:xfrm>
            <a:off x="5757863" y="4235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95"/>
          <p:cNvSpPr>
            <a:spLocks noChangeArrowheads="1"/>
          </p:cNvSpPr>
          <p:nvPr/>
        </p:nvSpPr>
        <p:spPr bwMode="auto">
          <a:xfrm rot="20010864" flipV="1">
            <a:off x="4976813" y="3440113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2" name="Oval 96"/>
          <p:cNvSpPr>
            <a:spLocks noChangeArrowheads="1"/>
          </p:cNvSpPr>
          <p:nvPr/>
        </p:nvSpPr>
        <p:spPr bwMode="auto">
          <a:xfrm>
            <a:off x="6019800" y="2438400"/>
            <a:ext cx="2667000" cy="24384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tebulb"/>
          <p:cNvSpPr>
            <a:spLocks noEditPoints="1" noChangeArrowheads="1"/>
          </p:cNvSpPr>
          <p:nvPr/>
        </p:nvSpPr>
        <p:spPr bwMode="auto">
          <a:xfrm>
            <a:off x="7010400" y="3276600"/>
            <a:ext cx="712788" cy="1023938"/>
          </a:xfrm>
          <a:custGeom>
            <a:avLst/>
            <a:gdLst>
              <a:gd name="T0" fmla="*/ 356394 w 21600"/>
              <a:gd name="T1" fmla="*/ 0 h 21600"/>
              <a:gd name="T2" fmla="*/ 712788 w 21600"/>
              <a:gd name="T3" fmla="*/ 368902 h 21600"/>
              <a:gd name="T4" fmla="*/ 0 w 21600"/>
              <a:gd name="T5" fmla="*/ 368902 h 21600"/>
              <a:gd name="T6" fmla="*/ 356394 w 21600"/>
              <a:gd name="T7" fmla="*/ 10239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317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7010400" y="3276600"/>
            <a:ext cx="712788" cy="1104900"/>
            <a:chOff x="1402" y="2202"/>
            <a:chExt cx="449" cy="696"/>
          </a:xfrm>
        </p:grpSpPr>
        <p:sp>
          <p:nvSpPr>
            <p:cNvPr id="20579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Oval 100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97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157" name="AutoShape 101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2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68" name="Freeform 102"/>
          <p:cNvSpPr>
            <a:spLocks/>
          </p:cNvSpPr>
          <p:nvPr/>
        </p:nvSpPr>
        <p:spPr bwMode="auto">
          <a:xfrm>
            <a:off x="609600" y="4267200"/>
            <a:ext cx="8674100" cy="1143000"/>
          </a:xfrm>
          <a:custGeom>
            <a:avLst/>
            <a:gdLst>
              <a:gd name="T0" fmla="*/ 1008 w 5464"/>
              <a:gd name="T1" fmla="*/ 0 h 720"/>
              <a:gd name="T2" fmla="*/ 528 w 5464"/>
              <a:gd name="T3" fmla="*/ 144 h 720"/>
              <a:gd name="T4" fmla="*/ 720 w 5464"/>
              <a:gd name="T5" fmla="*/ 624 h 720"/>
              <a:gd name="T6" fmla="*/ 4848 w 5464"/>
              <a:gd name="T7" fmla="*/ 624 h 720"/>
              <a:gd name="T8" fmla="*/ 4416 w 5464"/>
              <a:gd name="T9" fmla="*/ 48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4"/>
              <a:gd name="T16" fmla="*/ 0 h 720"/>
              <a:gd name="T17" fmla="*/ 5464 w 54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4" h="720">
                <a:moveTo>
                  <a:pt x="1008" y="0"/>
                </a:moveTo>
                <a:cubicBezTo>
                  <a:pt x="792" y="20"/>
                  <a:pt x="576" y="40"/>
                  <a:pt x="528" y="144"/>
                </a:cubicBezTo>
                <a:cubicBezTo>
                  <a:pt x="480" y="248"/>
                  <a:pt x="0" y="544"/>
                  <a:pt x="720" y="624"/>
                </a:cubicBezTo>
                <a:cubicBezTo>
                  <a:pt x="1440" y="704"/>
                  <a:pt x="4232" y="720"/>
                  <a:pt x="4848" y="624"/>
                </a:cubicBezTo>
                <a:cubicBezTo>
                  <a:pt x="5464" y="528"/>
                  <a:pt x="4488" y="144"/>
                  <a:pt x="44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9" name="Freeform 103"/>
          <p:cNvSpPr>
            <a:spLocks/>
          </p:cNvSpPr>
          <p:nvPr/>
        </p:nvSpPr>
        <p:spPr bwMode="auto">
          <a:xfrm>
            <a:off x="5791200" y="4267200"/>
            <a:ext cx="1295400" cy="241300"/>
          </a:xfrm>
          <a:custGeom>
            <a:avLst/>
            <a:gdLst>
              <a:gd name="T0" fmla="*/ 0 w 816"/>
              <a:gd name="T1" fmla="*/ 0 h 152"/>
              <a:gd name="T2" fmla="*/ 240 w 816"/>
              <a:gd name="T3" fmla="*/ 96 h 152"/>
              <a:gd name="T4" fmla="*/ 672 w 816"/>
              <a:gd name="T5" fmla="*/ 144 h 152"/>
              <a:gd name="T6" fmla="*/ 816 w 816"/>
              <a:gd name="T7" fmla="*/ 48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52"/>
              <a:gd name="T14" fmla="*/ 816 w 81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52">
                <a:moveTo>
                  <a:pt x="0" y="0"/>
                </a:moveTo>
                <a:cubicBezTo>
                  <a:pt x="64" y="36"/>
                  <a:pt x="128" y="72"/>
                  <a:pt x="240" y="96"/>
                </a:cubicBezTo>
                <a:cubicBezTo>
                  <a:pt x="352" y="120"/>
                  <a:pt x="576" y="152"/>
                  <a:pt x="672" y="144"/>
                </a:cubicBezTo>
                <a:cubicBezTo>
                  <a:pt x="768" y="136"/>
                  <a:pt x="792" y="92"/>
                  <a:pt x="8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0" name="Text Box 104"/>
          <p:cNvSpPr txBox="1">
            <a:spLocks noChangeArrowheads="1"/>
          </p:cNvSpPr>
          <p:nvPr/>
        </p:nvSpPr>
        <p:spPr bwMode="auto">
          <a:xfrm>
            <a:off x="1752600" y="1905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U = 6V</a:t>
            </a:r>
          </a:p>
        </p:txBody>
      </p:sp>
      <p:sp>
        <p:nvSpPr>
          <p:cNvPr id="20571" name="Text Box 105"/>
          <p:cNvSpPr txBox="1">
            <a:spLocks noChangeArrowheads="1"/>
          </p:cNvSpPr>
          <p:nvPr/>
        </p:nvSpPr>
        <p:spPr bwMode="auto">
          <a:xfrm>
            <a:off x="1905000" y="47386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U = 6V</a:t>
            </a:r>
          </a:p>
        </p:txBody>
      </p:sp>
      <p:sp>
        <p:nvSpPr>
          <p:cNvPr id="20572" name="Text Box 106"/>
          <p:cNvSpPr txBox="1">
            <a:spLocks noChangeArrowheads="1"/>
          </p:cNvSpPr>
          <p:nvPr/>
        </p:nvSpPr>
        <p:spPr bwMode="auto">
          <a:xfrm>
            <a:off x="6400800" y="1981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( 6V- 3 W )</a:t>
            </a:r>
          </a:p>
        </p:txBody>
      </p:sp>
      <p:sp>
        <p:nvSpPr>
          <p:cNvPr id="20573" name="Text Box 107"/>
          <p:cNvSpPr txBox="1">
            <a:spLocks noChangeArrowheads="1"/>
          </p:cNvSpPr>
          <p:nvPr/>
        </p:nvSpPr>
        <p:spPr bwMode="auto">
          <a:xfrm>
            <a:off x="6553200" y="472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( 6V- 3 W )</a:t>
            </a:r>
          </a:p>
        </p:txBody>
      </p:sp>
      <p:sp>
        <p:nvSpPr>
          <p:cNvPr id="20575" name="AutoShape 109"/>
          <p:cNvSpPr>
            <a:spLocks noChangeArrowheads="1"/>
          </p:cNvSpPr>
          <p:nvPr/>
        </p:nvSpPr>
        <p:spPr bwMode="auto">
          <a:xfrm>
            <a:off x="2209800" y="4038600"/>
            <a:ext cx="609600" cy="381000"/>
          </a:xfrm>
          <a:prstGeom prst="cube">
            <a:avLst>
              <a:gd name="adj" fmla="val 2500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Text Box 110"/>
          <p:cNvSpPr txBox="1">
            <a:spLocks noChangeArrowheads="1"/>
          </p:cNvSpPr>
          <p:nvPr/>
        </p:nvSpPr>
        <p:spPr bwMode="auto">
          <a:xfrm>
            <a:off x="2286000" y="4114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AC</a:t>
            </a:r>
          </a:p>
        </p:txBody>
      </p:sp>
      <p:sp>
        <p:nvSpPr>
          <p:cNvPr id="20577" name="Text Box 111"/>
          <p:cNvSpPr txBox="1">
            <a:spLocks noChangeArrowheads="1"/>
          </p:cNvSpPr>
          <p:nvPr/>
        </p:nvSpPr>
        <p:spPr bwMode="auto">
          <a:xfrm>
            <a:off x="2209800" y="1066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DC</a:t>
            </a:r>
          </a:p>
        </p:txBody>
      </p:sp>
      <p:sp>
        <p:nvSpPr>
          <p:cNvPr id="20578" name="Text Box 112"/>
          <p:cNvSpPr txBox="1">
            <a:spLocks noChangeArrowheads="1"/>
          </p:cNvSpPr>
          <p:nvPr/>
        </p:nvSpPr>
        <p:spPr bwMode="auto">
          <a:xfrm>
            <a:off x="5334000" y="365125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Wide Latin" pitchFamily="18" charset="0"/>
              </a:rPr>
              <a:t>˜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28600" y="5486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6V.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4" grpId="0" animBg="1"/>
      <p:bldP spid="451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162800" cy="35814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457200" y="381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4724400"/>
            <a:ext cx="8991600" cy="1815882"/>
          </a:xfrm>
          <a:prstGeom prst="rect">
            <a:avLst/>
          </a:prstGeom>
          <a:gradFill rotWithShape="1">
            <a:gsLst>
              <a:gs pos="0">
                <a:srgbClr val="F6EEBC"/>
              </a:gs>
              <a:gs pos="50000">
                <a:srgbClr val="FFFFFF"/>
              </a:gs>
              <a:gs pos="100000">
                <a:srgbClr val="F6EEB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xoay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cuộn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35.6 .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tắcK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cuộn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không?Vì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098675" y="3276600"/>
            <a:ext cx="2133600" cy="685800"/>
          </a:xfrm>
          <a:prstGeom prst="parallelogram">
            <a:avLst>
              <a:gd name="adj" fmla="val 98519"/>
            </a:avLst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 w="571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 descr="cuondaykhongloi"/>
          <p:cNvPicPr>
            <a:picLocks noChangeAspect="1" noChangeArrowheads="1"/>
          </p:cNvPicPr>
          <p:nvPr/>
        </p:nvPicPr>
        <p:blipFill>
          <a:blip r:embed="rId2"/>
          <a:srcRect l="14818" t="28242" r="4111" b="23222"/>
          <a:stretch>
            <a:fillRect/>
          </a:stretch>
        </p:blipFill>
        <p:spPr bwMode="auto">
          <a:xfrm rot="10667629" flipV="1">
            <a:off x="2971800" y="990600"/>
            <a:ext cx="24352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228600"/>
            <a:ext cx="914400" cy="1828800"/>
            <a:chOff x="2880" y="480"/>
            <a:chExt cx="576" cy="115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976" y="864"/>
              <a:ext cx="347" cy="768"/>
              <a:chOff x="1168" y="2618"/>
              <a:chExt cx="347" cy="46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68" y="2618"/>
                <a:ext cx="113" cy="467"/>
                <a:chOff x="3448" y="4896"/>
                <a:chExt cx="1001" cy="3254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610" name="Arc 9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1" name="Arc 10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2" name="Arc 11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3" name="Arc 12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4" name="Arc 13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605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6" name="Arc 16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7" name="Arc 17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8" name="Arc 18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9" name="Arc 19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284" y="2618"/>
                <a:ext cx="113" cy="467"/>
                <a:chOff x="3448" y="4896"/>
                <a:chExt cx="1001" cy="3254"/>
              </a:xfrm>
            </p:grpSpPr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598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9" name="Arc 23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0" name="Arc 24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1" name="Arc 25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2" name="Arc 26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593" name="Arc 28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4" name="Arc 29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5" name="Arc 30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6" name="Arc 31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7" name="Arc 32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1402" y="2618"/>
                <a:ext cx="51" cy="467"/>
                <a:chOff x="3448" y="4896"/>
                <a:chExt cx="450" cy="3254"/>
              </a:xfrm>
            </p:grpSpPr>
            <p:sp>
              <p:nvSpPr>
                <p:cNvPr id="22586" name="Arc 34"/>
                <p:cNvSpPr>
                  <a:spLocks/>
                </p:cNvSpPr>
                <p:nvPr/>
              </p:nvSpPr>
              <p:spPr bwMode="auto">
                <a:xfrm flipH="1" flipV="1">
                  <a:off x="3448" y="7535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7" name="Arc 35"/>
                <p:cNvSpPr>
                  <a:spLocks/>
                </p:cNvSpPr>
                <p:nvPr/>
              </p:nvSpPr>
              <p:spPr bwMode="auto">
                <a:xfrm flipV="1">
                  <a:off x="3544" y="7520"/>
                  <a:ext cx="96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8" name="Arc 36"/>
                <p:cNvSpPr>
                  <a:spLocks/>
                </p:cNvSpPr>
                <p:nvPr/>
              </p:nvSpPr>
              <p:spPr bwMode="auto">
                <a:xfrm flipH="1">
                  <a:off x="3640" y="6239"/>
                  <a:ext cx="137" cy="1277"/>
                </a:xfrm>
                <a:custGeom>
                  <a:avLst/>
                  <a:gdLst>
                    <a:gd name="T0" fmla="*/ 99 w 21600"/>
                    <a:gd name="T1" fmla="*/ 0 h 14959"/>
                    <a:gd name="T2" fmla="*/ 137 w 21600"/>
                    <a:gd name="T3" fmla="*/ 1277 h 14959"/>
                    <a:gd name="T4" fmla="*/ 0 w 21600"/>
                    <a:gd name="T5" fmla="*/ 1277 h 1495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4959"/>
                    <a:gd name="T11" fmla="*/ 21600 w 21600"/>
                    <a:gd name="T12" fmla="*/ 14959 h 149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4959" fill="none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</a:path>
                    <a:path w="21600" h="14959" stroke="0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  <a:lnTo>
                        <a:pt x="0" y="1495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9" name="Arc 37"/>
                <p:cNvSpPr>
                  <a:spLocks/>
                </p:cNvSpPr>
                <p:nvPr/>
              </p:nvSpPr>
              <p:spPr bwMode="auto">
                <a:xfrm flipH="1">
                  <a:off x="3661" y="4909"/>
                  <a:ext cx="137" cy="1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137 w 21600"/>
                    <a:gd name="T3" fmla="*/ 1537 h 21600"/>
                    <a:gd name="T4" fmla="*/ 0 w 21600"/>
                    <a:gd name="T5" fmla="*/ 153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0" name="Arc 38"/>
                <p:cNvSpPr>
                  <a:spLocks/>
                </p:cNvSpPr>
                <p:nvPr/>
              </p:nvSpPr>
              <p:spPr bwMode="auto">
                <a:xfrm>
                  <a:off x="3803" y="4896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1464" y="2618"/>
                <a:ext cx="51" cy="467"/>
                <a:chOff x="3448" y="4896"/>
                <a:chExt cx="450" cy="3254"/>
              </a:xfrm>
            </p:grpSpPr>
            <p:sp>
              <p:nvSpPr>
                <p:cNvPr id="22581" name="Arc 40"/>
                <p:cNvSpPr>
                  <a:spLocks/>
                </p:cNvSpPr>
                <p:nvPr/>
              </p:nvSpPr>
              <p:spPr bwMode="auto">
                <a:xfrm flipH="1" flipV="1">
                  <a:off x="3448" y="7535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Arc 41"/>
                <p:cNvSpPr>
                  <a:spLocks/>
                </p:cNvSpPr>
                <p:nvPr/>
              </p:nvSpPr>
              <p:spPr bwMode="auto">
                <a:xfrm flipV="1">
                  <a:off x="3544" y="7520"/>
                  <a:ext cx="96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3" name="Arc 42"/>
                <p:cNvSpPr>
                  <a:spLocks/>
                </p:cNvSpPr>
                <p:nvPr/>
              </p:nvSpPr>
              <p:spPr bwMode="auto">
                <a:xfrm flipH="1">
                  <a:off x="3640" y="6239"/>
                  <a:ext cx="137" cy="1277"/>
                </a:xfrm>
                <a:custGeom>
                  <a:avLst/>
                  <a:gdLst>
                    <a:gd name="T0" fmla="*/ 99 w 21600"/>
                    <a:gd name="T1" fmla="*/ 0 h 14959"/>
                    <a:gd name="T2" fmla="*/ 137 w 21600"/>
                    <a:gd name="T3" fmla="*/ 1277 h 14959"/>
                    <a:gd name="T4" fmla="*/ 0 w 21600"/>
                    <a:gd name="T5" fmla="*/ 1277 h 1495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4959"/>
                    <a:gd name="T11" fmla="*/ 21600 w 21600"/>
                    <a:gd name="T12" fmla="*/ 14959 h 149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4959" fill="none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</a:path>
                    <a:path w="21600" h="14959" stroke="0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  <a:lnTo>
                        <a:pt x="0" y="1495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4" name="Arc 43"/>
                <p:cNvSpPr>
                  <a:spLocks/>
                </p:cNvSpPr>
                <p:nvPr/>
              </p:nvSpPr>
              <p:spPr bwMode="auto">
                <a:xfrm flipH="1">
                  <a:off x="3661" y="4909"/>
                  <a:ext cx="137" cy="1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137 w 21600"/>
                    <a:gd name="T3" fmla="*/ 1537 h 21600"/>
                    <a:gd name="T4" fmla="*/ 0 w 21600"/>
                    <a:gd name="T5" fmla="*/ 153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5" name="Arc 44"/>
                <p:cNvSpPr>
                  <a:spLocks/>
                </p:cNvSpPr>
                <p:nvPr/>
              </p:nvSpPr>
              <p:spPr bwMode="auto">
                <a:xfrm>
                  <a:off x="3803" y="4896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72" name="Line 45"/>
            <p:cNvSpPr>
              <a:spLocks noChangeShapeType="1"/>
            </p:cNvSpPr>
            <p:nvPr/>
          </p:nvSpPr>
          <p:spPr bwMode="auto">
            <a:xfrm>
              <a:off x="2880" y="480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6"/>
            <p:cNvSpPr>
              <a:spLocks noChangeShapeType="1"/>
            </p:cNvSpPr>
            <p:nvPr/>
          </p:nvSpPr>
          <p:spPr bwMode="auto">
            <a:xfrm>
              <a:off x="2880" y="48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7"/>
            <p:cNvSpPr>
              <a:spLocks noChangeShapeType="1"/>
            </p:cNvSpPr>
            <p:nvPr/>
          </p:nvSpPr>
          <p:spPr bwMode="auto">
            <a:xfrm>
              <a:off x="3450" y="48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8"/>
            <p:cNvSpPr>
              <a:spLocks noChangeShapeType="1"/>
            </p:cNvSpPr>
            <p:nvPr/>
          </p:nvSpPr>
          <p:spPr bwMode="auto">
            <a:xfrm>
              <a:off x="2880" y="816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9"/>
            <p:cNvSpPr>
              <a:spLocks noChangeShapeType="1"/>
            </p:cNvSpPr>
            <p:nvPr/>
          </p:nvSpPr>
          <p:spPr bwMode="auto">
            <a:xfrm flipH="1">
              <a:off x="3312" y="816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838200" y="457200"/>
            <a:ext cx="6248400" cy="1828800"/>
            <a:chOff x="1175" y="8941"/>
            <a:chExt cx="9648" cy="4140"/>
          </a:xfrm>
        </p:grpSpPr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1845" y="11281"/>
              <a:ext cx="8441" cy="1800"/>
              <a:chOff x="1778" y="10921"/>
              <a:chExt cx="8487" cy="1651"/>
            </a:xfrm>
          </p:grpSpPr>
          <p:sp>
            <p:nvSpPr>
              <p:cNvPr id="22569" name="Arc 52"/>
              <p:cNvSpPr>
                <a:spLocks/>
              </p:cNvSpPr>
              <p:nvPr/>
            </p:nvSpPr>
            <p:spPr bwMode="auto">
              <a:xfrm flipH="1" flipV="1">
                <a:off x="1778" y="10921"/>
                <a:ext cx="3551" cy="1651"/>
              </a:xfrm>
              <a:custGeom>
                <a:avLst/>
                <a:gdLst>
                  <a:gd name="T0" fmla="*/ 1592 w 21600"/>
                  <a:gd name="T1" fmla="*/ 0 h 40222"/>
                  <a:gd name="T2" fmla="*/ 888 w 21600"/>
                  <a:gd name="T3" fmla="*/ 1651 h 40222"/>
                  <a:gd name="T4" fmla="*/ 0 w 21600"/>
                  <a:gd name="T5" fmla="*/ 793 h 4022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22"/>
                  <a:gd name="T11" fmla="*/ 21600 w 21600"/>
                  <a:gd name="T12" fmla="*/ 40222 h 40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22" fill="none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</a:path>
                  <a:path w="21600" h="40222" stroke="0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  <a:lnTo>
                      <a:pt x="0" y="1930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Arc 53"/>
              <p:cNvSpPr>
                <a:spLocks/>
              </p:cNvSpPr>
              <p:nvPr/>
            </p:nvSpPr>
            <p:spPr bwMode="auto">
              <a:xfrm flipH="1" flipV="1">
                <a:off x="5798" y="10921"/>
                <a:ext cx="4467" cy="1551"/>
              </a:xfrm>
              <a:custGeom>
                <a:avLst/>
                <a:gdLst>
                  <a:gd name="T0" fmla="*/ 2143 w 21600"/>
                  <a:gd name="T1" fmla="*/ 1551 h 37792"/>
                  <a:gd name="T2" fmla="*/ 2480 w 21600"/>
                  <a:gd name="T3" fmla="*/ 0 h 37792"/>
                  <a:gd name="T4" fmla="*/ 4467 w 21600"/>
                  <a:gd name="T5" fmla="*/ 794 h 377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92"/>
                  <a:gd name="T11" fmla="*/ 21600 w 21600"/>
                  <a:gd name="T12" fmla="*/ 37792 h 37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92" fill="none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</a:path>
                  <a:path w="21600" h="37792" stroke="0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  <a:lnTo>
                      <a:pt x="21600" y="1934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 flipV="1">
              <a:off x="1845" y="8941"/>
              <a:ext cx="8441" cy="1860"/>
              <a:chOff x="1778" y="10921"/>
              <a:chExt cx="8487" cy="1651"/>
            </a:xfrm>
          </p:grpSpPr>
          <p:sp>
            <p:nvSpPr>
              <p:cNvPr id="22567" name="Arc 55"/>
              <p:cNvSpPr>
                <a:spLocks/>
              </p:cNvSpPr>
              <p:nvPr/>
            </p:nvSpPr>
            <p:spPr bwMode="auto">
              <a:xfrm flipH="1" flipV="1">
                <a:off x="1778" y="10921"/>
                <a:ext cx="3551" cy="1651"/>
              </a:xfrm>
              <a:custGeom>
                <a:avLst/>
                <a:gdLst>
                  <a:gd name="T0" fmla="*/ 1592 w 21600"/>
                  <a:gd name="T1" fmla="*/ 0 h 40222"/>
                  <a:gd name="T2" fmla="*/ 888 w 21600"/>
                  <a:gd name="T3" fmla="*/ 1651 h 40222"/>
                  <a:gd name="T4" fmla="*/ 0 w 21600"/>
                  <a:gd name="T5" fmla="*/ 793 h 4022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22"/>
                  <a:gd name="T11" fmla="*/ 21600 w 21600"/>
                  <a:gd name="T12" fmla="*/ 40222 h 40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22" fill="none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</a:path>
                  <a:path w="21600" h="40222" stroke="0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  <a:lnTo>
                      <a:pt x="0" y="1930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Arc 56"/>
              <p:cNvSpPr>
                <a:spLocks/>
              </p:cNvSpPr>
              <p:nvPr/>
            </p:nvSpPr>
            <p:spPr bwMode="auto">
              <a:xfrm flipH="1" flipV="1">
                <a:off x="5798" y="10921"/>
                <a:ext cx="4467" cy="1551"/>
              </a:xfrm>
              <a:custGeom>
                <a:avLst/>
                <a:gdLst>
                  <a:gd name="T0" fmla="*/ 2143 w 21600"/>
                  <a:gd name="T1" fmla="*/ 1551 h 37792"/>
                  <a:gd name="T2" fmla="*/ 2480 w 21600"/>
                  <a:gd name="T3" fmla="*/ 0 h 37792"/>
                  <a:gd name="T4" fmla="*/ 4467 w 21600"/>
                  <a:gd name="T5" fmla="*/ 794 h 377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92"/>
                  <a:gd name="T11" fmla="*/ 21600 w 21600"/>
                  <a:gd name="T12" fmla="*/ 37792 h 37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92" fill="none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</a:path>
                  <a:path w="21600" h="37792" stroke="0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  <a:lnTo>
                      <a:pt x="21600" y="1934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984" y="9301"/>
              <a:ext cx="6767" cy="1318"/>
              <a:chOff x="2984" y="9301"/>
              <a:chExt cx="6767" cy="1318"/>
            </a:xfrm>
          </p:grpSpPr>
          <p:sp>
            <p:nvSpPr>
              <p:cNvPr id="22565" name="Arc 58"/>
              <p:cNvSpPr>
                <a:spLocks/>
              </p:cNvSpPr>
              <p:nvPr/>
            </p:nvSpPr>
            <p:spPr bwMode="auto">
              <a:xfrm flipV="1">
                <a:off x="2984" y="9301"/>
                <a:ext cx="6767" cy="1318"/>
              </a:xfrm>
              <a:custGeom>
                <a:avLst/>
                <a:gdLst>
                  <a:gd name="T0" fmla="*/ 5172 w 43200"/>
                  <a:gd name="T1" fmla="*/ 0 h 39934"/>
                  <a:gd name="T2" fmla="*/ 1489 w 43200"/>
                  <a:gd name="T3" fmla="*/ 14 h 39934"/>
                  <a:gd name="T4" fmla="*/ 3384 w 43200"/>
                  <a:gd name="T5" fmla="*/ 605 h 3993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934"/>
                  <a:gd name="T11" fmla="*/ 43200 w 43200"/>
                  <a:gd name="T12" fmla="*/ 39934 h 399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934" fill="none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</a:path>
                  <a:path w="43200" h="39934" stroke="0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  <a:lnTo>
                      <a:pt x="21600" y="1833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Arc 59"/>
              <p:cNvSpPr>
                <a:spLocks/>
              </p:cNvSpPr>
              <p:nvPr/>
            </p:nvSpPr>
            <p:spPr bwMode="auto">
              <a:xfrm flipV="1">
                <a:off x="3319" y="9661"/>
                <a:ext cx="5829" cy="712"/>
              </a:xfrm>
              <a:custGeom>
                <a:avLst/>
                <a:gdLst>
                  <a:gd name="T0" fmla="*/ 4691 w 43200"/>
                  <a:gd name="T1" fmla="*/ 14 h 39495"/>
                  <a:gd name="T2" fmla="*/ 1282 w 43200"/>
                  <a:gd name="T3" fmla="*/ 0 h 39495"/>
                  <a:gd name="T4" fmla="*/ 2915 w 43200"/>
                  <a:gd name="T5" fmla="*/ 323 h 394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495"/>
                  <a:gd name="T11" fmla="*/ 43200 w 43200"/>
                  <a:gd name="T12" fmla="*/ 39495 h 39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495" fill="none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</a:path>
                  <a:path w="43200" h="39495" stroke="0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  <a:lnTo>
                      <a:pt x="21600" y="1789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 flipV="1">
              <a:off x="2984" y="11461"/>
              <a:ext cx="6767" cy="1322"/>
              <a:chOff x="2984" y="9301"/>
              <a:chExt cx="6767" cy="1318"/>
            </a:xfrm>
          </p:grpSpPr>
          <p:sp>
            <p:nvSpPr>
              <p:cNvPr id="22563" name="Arc 61"/>
              <p:cNvSpPr>
                <a:spLocks/>
              </p:cNvSpPr>
              <p:nvPr/>
            </p:nvSpPr>
            <p:spPr bwMode="auto">
              <a:xfrm flipV="1">
                <a:off x="2984" y="9301"/>
                <a:ext cx="6767" cy="1318"/>
              </a:xfrm>
              <a:custGeom>
                <a:avLst/>
                <a:gdLst>
                  <a:gd name="T0" fmla="*/ 5172 w 43200"/>
                  <a:gd name="T1" fmla="*/ 0 h 39934"/>
                  <a:gd name="T2" fmla="*/ 1489 w 43200"/>
                  <a:gd name="T3" fmla="*/ 14 h 39934"/>
                  <a:gd name="T4" fmla="*/ 3384 w 43200"/>
                  <a:gd name="T5" fmla="*/ 605 h 3993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934"/>
                  <a:gd name="T11" fmla="*/ 43200 w 43200"/>
                  <a:gd name="T12" fmla="*/ 39934 h 399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934" fill="none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</a:path>
                  <a:path w="43200" h="39934" stroke="0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  <a:lnTo>
                      <a:pt x="21600" y="1833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Arc 62"/>
              <p:cNvSpPr>
                <a:spLocks/>
              </p:cNvSpPr>
              <p:nvPr/>
            </p:nvSpPr>
            <p:spPr bwMode="auto">
              <a:xfrm flipV="1">
                <a:off x="3319" y="9661"/>
                <a:ext cx="5829" cy="712"/>
              </a:xfrm>
              <a:custGeom>
                <a:avLst/>
                <a:gdLst>
                  <a:gd name="T0" fmla="*/ 4691 w 43200"/>
                  <a:gd name="T1" fmla="*/ 14 h 39495"/>
                  <a:gd name="T2" fmla="*/ 1282 w 43200"/>
                  <a:gd name="T3" fmla="*/ 0 h 39495"/>
                  <a:gd name="T4" fmla="*/ 2915 w 43200"/>
                  <a:gd name="T5" fmla="*/ 323 h 394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495"/>
                  <a:gd name="T11" fmla="*/ 43200 w 43200"/>
                  <a:gd name="T12" fmla="*/ 39495 h 39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495" fill="none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</a:path>
                  <a:path w="43200" h="39495" stroke="0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  <a:lnTo>
                      <a:pt x="21600" y="1789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8076" y="10381"/>
              <a:ext cx="2747" cy="1620"/>
              <a:chOff x="8076" y="10381"/>
              <a:chExt cx="2747" cy="1620"/>
            </a:xfrm>
          </p:grpSpPr>
          <p:sp>
            <p:nvSpPr>
              <p:cNvPr id="22561" name="Arc 64"/>
              <p:cNvSpPr>
                <a:spLocks/>
              </p:cNvSpPr>
              <p:nvPr/>
            </p:nvSpPr>
            <p:spPr bwMode="auto">
              <a:xfrm>
                <a:off x="8076" y="11101"/>
                <a:ext cx="2747" cy="9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900 h 21600"/>
                  <a:gd name="T4" fmla="*/ 0 w 21600"/>
                  <a:gd name="T5" fmla="*/ 9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Arc 65"/>
              <p:cNvSpPr>
                <a:spLocks/>
              </p:cNvSpPr>
              <p:nvPr/>
            </p:nvSpPr>
            <p:spPr bwMode="auto">
              <a:xfrm flipV="1">
                <a:off x="8076" y="10381"/>
                <a:ext cx="2747" cy="6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600 h 21600"/>
                  <a:gd name="T4" fmla="*/ 0 w 21600"/>
                  <a:gd name="T5" fmla="*/ 6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 flipH="1">
              <a:off x="1175" y="10381"/>
              <a:ext cx="3322" cy="1620"/>
              <a:chOff x="8076" y="10381"/>
              <a:chExt cx="2747" cy="1620"/>
            </a:xfrm>
          </p:grpSpPr>
          <p:sp>
            <p:nvSpPr>
              <p:cNvPr id="22559" name="Arc 67"/>
              <p:cNvSpPr>
                <a:spLocks/>
              </p:cNvSpPr>
              <p:nvPr/>
            </p:nvSpPr>
            <p:spPr bwMode="auto">
              <a:xfrm>
                <a:off x="8076" y="11101"/>
                <a:ext cx="2747" cy="9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900 h 21600"/>
                  <a:gd name="T4" fmla="*/ 0 w 21600"/>
                  <a:gd name="T5" fmla="*/ 9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Arc 68"/>
              <p:cNvSpPr>
                <a:spLocks/>
              </p:cNvSpPr>
              <p:nvPr/>
            </p:nvSpPr>
            <p:spPr bwMode="auto">
              <a:xfrm flipV="1">
                <a:off x="8076" y="10381"/>
                <a:ext cx="2747" cy="6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600 h 21600"/>
                  <a:gd name="T4" fmla="*/ 0 w 21600"/>
                  <a:gd name="T5" fmla="*/ 6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35" name="AutoShape 69"/>
          <p:cNvSpPr>
            <a:spLocks noChangeArrowheads="1"/>
          </p:cNvSpPr>
          <p:nvPr/>
        </p:nvSpPr>
        <p:spPr bwMode="auto">
          <a:xfrm>
            <a:off x="4337050" y="3409950"/>
            <a:ext cx="7620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6" name="Text Box 70"/>
          <p:cNvSpPr txBox="1">
            <a:spLocks noChangeArrowheads="1"/>
          </p:cNvSpPr>
          <p:nvPr/>
        </p:nvSpPr>
        <p:spPr bwMode="auto">
          <a:xfrm>
            <a:off x="4610100" y="2728913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K</a:t>
            </a:r>
          </a:p>
        </p:txBody>
      </p:sp>
      <p:sp>
        <p:nvSpPr>
          <p:cNvPr id="22537" name="Oval 71"/>
          <p:cNvSpPr>
            <a:spLocks noChangeArrowheads="1"/>
          </p:cNvSpPr>
          <p:nvPr/>
        </p:nvSpPr>
        <p:spPr bwMode="auto">
          <a:xfrm>
            <a:off x="4975225" y="3305175"/>
            <a:ext cx="55563" cy="555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 rot="-1759037">
            <a:off x="4114800" y="2819400"/>
            <a:ext cx="971550" cy="971550"/>
            <a:chOff x="1008" y="2304"/>
            <a:chExt cx="612" cy="612"/>
          </a:xfrm>
        </p:grpSpPr>
        <p:sp>
          <p:nvSpPr>
            <p:cNvPr id="22551" name="Rectangle 73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74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9" name="Oval 75"/>
          <p:cNvSpPr>
            <a:spLocks noChangeArrowheads="1"/>
          </p:cNvSpPr>
          <p:nvPr/>
        </p:nvSpPr>
        <p:spPr bwMode="auto">
          <a:xfrm>
            <a:off x="4592638" y="3287713"/>
            <a:ext cx="46037" cy="46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0" name="AutoShape 76"/>
          <p:cNvSpPr>
            <a:spLocks noChangeArrowheads="1"/>
          </p:cNvSpPr>
          <p:nvPr/>
        </p:nvSpPr>
        <p:spPr bwMode="auto">
          <a:xfrm>
            <a:off x="5080000" y="3219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181" name="AutoShape 77"/>
          <p:cNvSpPr>
            <a:spLocks noChangeArrowheads="1"/>
          </p:cNvSpPr>
          <p:nvPr/>
        </p:nvSpPr>
        <p:spPr bwMode="auto">
          <a:xfrm>
            <a:off x="4479925" y="31908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42" name="Freeform 78"/>
          <p:cNvSpPr>
            <a:spLocks/>
          </p:cNvSpPr>
          <p:nvPr/>
        </p:nvSpPr>
        <p:spPr bwMode="auto">
          <a:xfrm rot="581843">
            <a:off x="3429000" y="3352800"/>
            <a:ext cx="1219200" cy="508000"/>
          </a:xfrm>
          <a:custGeom>
            <a:avLst/>
            <a:gdLst>
              <a:gd name="T0" fmla="*/ 0 w 592"/>
              <a:gd name="T1" fmla="*/ 432 h 560"/>
              <a:gd name="T2" fmla="*/ 144 w 592"/>
              <a:gd name="T3" fmla="*/ 528 h 560"/>
              <a:gd name="T4" fmla="*/ 528 w 592"/>
              <a:gd name="T5" fmla="*/ 240 h 560"/>
              <a:gd name="T6" fmla="*/ 528 w 592"/>
              <a:gd name="T7" fmla="*/ 0 h 560"/>
              <a:gd name="T8" fmla="*/ 0 60000 65536"/>
              <a:gd name="T9" fmla="*/ 0 60000 65536"/>
              <a:gd name="T10" fmla="*/ 0 60000 65536"/>
              <a:gd name="T11" fmla="*/ 0 60000 65536"/>
              <a:gd name="T12" fmla="*/ 0 w 592"/>
              <a:gd name="T13" fmla="*/ 0 h 560"/>
              <a:gd name="T14" fmla="*/ 592 w 592"/>
              <a:gd name="T15" fmla="*/ 560 h 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2" h="560">
                <a:moveTo>
                  <a:pt x="0" y="432"/>
                </a:moveTo>
                <a:cubicBezTo>
                  <a:pt x="28" y="496"/>
                  <a:pt x="56" y="560"/>
                  <a:pt x="144" y="528"/>
                </a:cubicBezTo>
                <a:cubicBezTo>
                  <a:pt x="232" y="496"/>
                  <a:pt x="464" y="328"/>
                  <a:pt x="528" y="240"/>
                </a:cubicBezTo>
                <a:cubicBezTo>
                  <a:pt x="592" y="152"/>
                  <a:pt x="560" y="76"/>
                  <a:pt x="528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Freeform 79"/>
          <p:cNvSpPr>
            <a:spLocks/>
          </p:cNvSpPr>
          <p:nvPr/>
        </p:nvSpPr>
        <p:spPr bwMode="auto">
          <a:xfrm>
            <a:off x="1905000" y="2286000"/>
            <a:ext cx="1352550" cy="1617663"/>
          </a:xfrm>
          <a:custGeom>
            <a:avLst/>
            <a:gdLst>
              <a:gd name="T0" fmla="*/ 852 w 852"/>
              <a:gd name="T1" fmla="*/ 24 h 1019"/>
              <a:gd name="T2" fmla="*/ 468 w 852"/>
              <a:gd name="T3" fmla="*/ 24 h 1019"/>
              <a:gd name="T4" fmla="*/ 84 w 852"/>
              <a:gd name="T5" fmla="*/ 168 h 1019"/>
              <a:gd name="T6" fmla="*/ 15 w 852"/>
              <a:gd name="T7" fmla="*/ 514 h 1019"/>
              <a:gd name="T8" fmla="*/ 15 w 852"/>
              <a:gd name="T9" fmla="*/ 840 h 1019"/>
              <a:gd name="T10" fmla="*/ 103 w 852"/>
              <a:gd name="T11" fmla="*/ 965 h 1019"/>
              <a:gd name="T12" fmla="*/ 303 w 852"/>
              <a:gd name="T13" fmla="*/ 1015 h 1019"/>
              <a:gd name="T14" fmla="*/ 541 w 852"/>
              <a:gd name="T15" fmla="*/ 990 h 1019"/>
              <a:gd name="T16" fmla="*/ 708 w 852"/>
              <a:gd name="T17" fmla="*/ 840 h 10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2"/>
              <a:gd name="T28" fmla="*/ 0 h 1019"/>
              <a:gd name="T29" fmla="*/ 852 w 852"/>
              <a:gd name="T30" fmla="*/ 1019 h 10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2" h="1019">
                <a:moveTo>
                  <a:pt x="852" y="24"/>
                </a:moveTo>
                <a:cubicBezTo>
                  <a:pt x="724" y="12"/>
                  <a:pt x="596" y="0"/>
                  <a:pt x="468" y="24"/>
                </a:cubicBezTo>
                <a:cubicBezTo>
                  <a:pt x="340" y="48"/>
                  <a:pt x="159" y="86"/>
                  <a:pt x="84" y="168"/>
                </a:cubicBezTo>
                <a:cubicBezTo>
                  <a:pt x="9" y="250"/>
                  <a:pt x="26" y="402"/>
                  <a:pt x="15" y="514"/>
                </a:cubicBezTo>
                <a:cubicBezTo>
                  <a:pt x="4" y="626"/>
                  <a:pt x="0" y="765"/>
                  <a:pt x="15" y="840"/>
                </a:cubicBezTo>
                <a:cubicBezTo>
                  <a:pt x="30" y="915"/>
                  <a:pt x="55" y="936"/>
                  <a:pt x="103" y="965"/>
                </a:cubicBezTo>
                <a:cubicBezTo>
                  <a:pt x="151" y="994"/>
                  <a:pt x="230" y="1011"/>
                  <a:pt x="303" y="1015"/>
                </a:cubicBezTo>
                <a:cubicBezTo>
                  <a:pt x="376" y="1019"/>
                  <a:pt x="474" y="1019"/>
                  <a:pt x="541" y="990"/>
                </a:cubicBezTo>
                <a:cubicBezTo>
                  <a:pt x="608" y="961"/>
                  <a:pt x="673" y="871"/>
                  <a:pt x="708" y="84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Freeform 80"/>
          <p:cNvSpPr>
            <a:spLocks/>
          </p:cNvSpPr>
          <p:nvPr/>
        </p:nvSpPr>
        <p:spPr bwMode="auto">
          <a:xfrm>
            <a:off x="5054600" y="2197100"/>
            <a:ext cx="825500" cy="1435100"/>
          </a:xfrm>
          <a:custGeom>
            <a:avLst/>
            <a:gdLst>
              <a:gd name="T0" fmla="*/ 80 w 520"/>
              <a:gd name="T1" fmla="*/ 8 h 904"/>
              <a:gd name="T2" fmla="*/ 176 w 520"/>
              <a:gd name="T3" fmla="*/ 8 h 904"/>
              <a:gd name="T4" fmla="*/ 464 w 520"/>
              <a:gd name="T5" fmla="*/ 56 h 904"/>
              <a:gd name="T6" fmla="*/ 512 w 520"/>
              <a:gd name="T7" fmla="*/ 296 h 904"/>
              <a:gd name="T8" fmla="*/ 512 w 520"/>
              <a:gd name="T9" fmla="*/ 632 h 904"/>
              <a:gd name="T10" fmla="*/ 464 w 520"/>
              <a:gd name="T11" fmla="*/ 824 h 904"/>
              <a:gd name="T12" fmla="*/ 224 w 520"/>
              <a:gd name="T13" fmla="*/ 872 h 904"/>
              <a:gd name="T14" fmla="*/ 32 w 520"/>
              <a:gd name="T15" fmla="*/ 872 h 904"/>
              <a:gd name="T16" fmla="*/ 32 w 520"/>
              <a:gd name="T17" fmla="*/ 680 h 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0"/>
              <a:gd name="T28" fmla="*/ 0 h 904"/>
              <a:gd name="T29" fmla="*/ 520 w 520"/>
              <a:gd name="T30" fmla="*/ 904 h 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0" h="904">
                <a:moveTo>
                  <a:pt x="80" y="8"/>
                </a:moveTo>
                <a:cubicBezTo>
                  <a:pt x="96" y="4"/>
                  <a:pt x="112" y="0"/>
                  <a:pt x="176" y="8"/>
                </a:cubicBezTo>
                <a:cubicBezTo>
                  <a:pt x="240" y="16"/>
                  <a:pt x="408" y="8"/>
                  <a:pt x="464" y="56"/>
                </a:cubicBezTo>
                <a:cubicBezTo>
                  <a:pt x="520" y="104"/>
                  <a:pt x="504" y="200"/>
                  <a:pt x="512" y="296"/>
                </a:cubicBezTo>
                <a:cubicBezTo>
                  <a:pt x="520" y="392"/>
                  <a:pt x="520" y="544"/>
                  <a:pt x="512" y="632"/>
                </a:cubicBezTo>
                <a:cubicBezTo>
                  <a:pt x="504" y="720"/>
                  <a:pt x="512" y="784"/>
                  <a:pt x="464" y="824"/>
                </a:cubicBezTo>
                <a:cubicBezTo>
                  <a:pt x="416" y="864"/>
                  <a:pt x="296" y="864"/>
                  <a:pt x="224" y="872"/>
                </a:cubicBezTo>
                <a:cubicBezTo>
                  <a:pt x="152" y="880"/>
                  <a:pt x="64" y="904"/>
                  <a:pt x="32" y="872"/>
                </a:cubicBezTo>
                <a:cubicBezTo>
                  <a:pt x="0" y="840"/>
                  <a:pt x="16" y="760"/>
                  <a:pt x="32" y="6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Oval 81"/>
          <p:cNvSpPr>
            <a:spLocks noChangeArrowheads="1"/>
          </p:cNvSpPr>
          <p:nvPr/>
        </p:nvSpPr>
        <p:spPr bwMode="auto">
          <a:xfrm>
            <a:off x="3221038" y="22447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82"/>
          <p:cNvSpPr>
            <a:spLocks noChangeArrowheads="1"/>
          </p:cNvSpPr>
          <p:nvPr/>
        </p:nvSpPr>
        <p:spPr bwMode="auto">
          <a:xfrm>
            <a:off x="5140325" y="2154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7" name="Text Box 83" descr="25%"/>
          <p:cNvSpPr txBox="1">
            <a:spLocks noChangeArrowheads="1"/>
          </p:cNvSpPr>
          <p:nvPr/>
        </p:nvSpPr>
        <p:spPr bwMode="auto">
          <a:xfrm>
            <a:off x="304800" y="4419600"/>
            <a:ext cx="8458200" cy="206210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cuộn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dây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dòng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điện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cảm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ứng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,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vì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dòng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điện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xoay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chiều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cuộn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dây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biến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thiên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, do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đó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sức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xuyên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diện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S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cuộn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dây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B </a:t>
            </a:r>
            <a:r>
              <a:rPr lang="en-US" sz="3200" b="1" dirty="0" err="1" smtClean="0">
                <a:solidFill>
                  <a:srgbClr val="CC00CC"/>
                </a:solidFill>
                <a:latin typeface="Times New Roman" pitchFamily="18" charset="0"/>
              </a:rPr>
              <a:t>biến</a:t>
            </a:r>
            <a:r>
              <a:rPr lang="en-US" sz="3200" b="1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  <a:latin typeface="Times New Roman" pitchFamily="18" charset="0"/>
              </a:rPr>
              <a:t>thiên</a:t>
            </a:r>
            <a:endParaRPr lang="en-US" sz="3200" b="1" dirty="0">
              <a:solidFill>
                <a:srgbClr val="CC00CC"/>
              </a:solidFill>
              <a:latin typeface="Times New Roman" pitchFamily="18" charset="0"/>
            </a:endParaRPr>
          </a:p>
        </p:txBody>
      </p:sp>
      <p:sp>
        <p:nvSpPr>
          <p:cNvPr id="22548" name="Text Box 84"/>
          <p:cNvSpPr txBox="1"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A</a:t>
            </a:r>
          </a:p>
        </p:txBody>
      </p:sp>
      <p:sp>
        <p:nvSpPr>
          <p:cNvPr id="22549" name="Text Box 85"/>
          <p:cNvSpPr txBox="1">
            <a:spLocks noChangeArrowheads="1"/>
          </p:cNvSpPr>
          <p:nvPr/>
        </p:nvSpPr>
        <p:spPr bwMode="auto">
          <a:xfrm>
            <a:off x="6032500" y="238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B</a:t>
            </a:r>
          </a:p>
        </p:txBody>
      </p:sp>
      <p:sp>
        <p:nvSpPr>
          <p:cNvPr id="22550" name="Text Box 86"/>
          <p:cNvSpPr txBox="1">
            <a:spLocks noChangeArrowheads="1"/>
          </p:cNvSpPr>
          <p:nvPr/>
        </p:nvSpPr>
        <p:spPr bwMode="auto">
          <a:xfrm>
            <a:off x="3027363" y="352742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36: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37: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Jun-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Lenxơ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636" y="533400"/>
            <a:ext cx="9144000" cy="36576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35.</a:t>
            </a:r>
            <a:b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 DỤNG CỦA DÒNG ĐIỆN XOAY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CHIỀU. ĐO 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CƯỜNG ĐỘ DÒNG ĐIỆN VÀ HIỆU ĐIỆN THẾ XOAY CHIỀU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C1C503-8AC9-4FE6-A10E-A0A31BA50378}" type="slidenum">
              <a:rPr lang="en-US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3" descr="AD%20Fireworks%20Finale%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Fireworks-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95400"/>
            <a:ext cx="121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Fireworks-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06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133600"/>
            <a:ext cx="14366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85344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87" descr="Medium wood"/>
          <p:cNvSpPr>
            <a:spLocks noChangeArrowheads="1"/>
          </p:cNvSpPr>
          <p:nvPr/>
        </p:nvSpPr>
        <p:spPr bwMode="auto">
          <a:xfrm>
            <a:off x="5410200" y="4729163"/>
            <a:ext cx="3200400" cy="838200"/>
          </a:xfrm>
          <a:prstGeom prst="cube">
            <a:avLst>
              <a:gd name="adj" fmla="val 8219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-85725" y="2438400"/>
            <a:ext cx="1524000" cy="1524000"/>
          </a:xfrm>
          <a:prstGeom prst="star32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228600" y="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 CÁC TÁC DỤNG CỦA DÒNG ĐIỆN XOAY CHIỀU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 rot="10800000" flipV="1">
            <a:off x="6538913" y="2362200"/>
            <a:ext cx="5334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8" name="Freeform 19"/>
          <p:cNvSpPr>
            <a:spLocks/>
          </p:cNvSpPr>
          <p:nvPr/>
        </p:nvSpPr>
        <p:spPr bwMode="auto">
          <a:xfrm rot="10800000" flipV="1">
            <a:off x="6467475" y="28495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20"/>
          <p:cNvSpPr>
            <a:spLocks/>
          </p:cNvSpPr>
          <p:nvPr/>
        </p:nvSpPr>
        <p:spPr bwMode="auto">
          <a:xfrm rot="10800000" flipV="1">
            <a:off x="6469063" y="30527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21"/>
          <p:cNvSpPr>
            <a:spLocks/>
          </p:cNvSpPr>
          <p:nvPr/>
        </p:nvSpPr>
        <p:spPr bwMode="auto">
          <a:xfrm rot="10800000" flipV="1">
            <a:off x="6467475" y="32432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22"/>
          <p:cNvSpPr>
            <a:spLocks/>
          </p:cNvSpPr>
          <p:nvPr/>
        </p:nvSpPr>
        <p:spPr bwMode="auto">
          <a:xfrm rot="10800000" flipV="1">
            <a:off x="6469063" y="34464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23"/>
          <p:cNvSpPr>
            <a:spLocks/>
          </p:cNvSpPr>
          <p:nvPr/>
        </p:nvSpPr>
        <p:spPr bwMode="auto">
          <a:xfrm rot="10800000" flipV="1">
            <a:off x="6469063" y="364331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24"/>
          <p:cNvSpPr>
            <a:spLocks/>
          </p:cNvSpPr>
          <p:nvPr/>
        </p:nvSpPr>
        <p:spPr bwMode="auto">
          <a:xfrm rot="10800000" flipV="1">
            <a:off x="6470650" y="266541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25"/>
          <p:cNvSpPr>
            <a:spLocks noChangeShapeType="1"/>
          </p:cNvSpPr>
          <p:nvPr/>
        </p:nvSpPr>
        <p:spPr bwMode="auto">
          <a:xfrm>
            <a:off x="6540500" y="2590800"/>
            <a:ext cx="160020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26"/>
          <p:cNvSpPr>
            <a:spLocks/>
          </p:cNvSpPr>
          <p:nvPr/>
        </p:nvSpPr>
        <p:spPr bwMode="auto">
          <a:xfrm>
            <a:off x="8458200" y="2590800"/>
            <a:ext cx="304800" cy="457200"/>
          </a:xfrm>
          <a:custGeom>
            <a:avLst/>
            <a:gdLst>
              <a:gd name="T0" fmla="*/ 0 w 192"/>
              <a:gd name="T1" fmla="*/ 0 h 288"/>
              <a:gd name="T2" fmla="*/ 192 w 192"/>
              <a:gd name="T3" fmla="*/ 0 h 288"/>
              <a:gd name="T4" fmla="*/ 192 w 192"/>
              <a:gd name="T5" fmla="*/ 288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27"/>
          <p:cNvSpPr>
            <a:spLocks/>
          </p:cNvSpPr>
          <p:nvPr/>
        </p:nvSpPr>
        <p:spPr bwMode="auto">
          <a:xfrm flipV="1">
            <a:off x="8458200" y="3505200"/>
            <a:ext cx="304800" cy="457200"/>
          </a:xfrm>
          <a:custGeom>
            <a:avLst/>
            <a:gdLst>
              <a:gd name="T0" fmla="*/ 0 w 192"/>
              <a:gd name="T1" fmla="*/ 0 h 288"/>
              <a:gd name="T2" fmla="*/ 192 w 192"/>
              <a:gd name="T3" fmla="*/ 0 h 288"/>
              <a:gd name="T4" fmla="*/ 192 w 192"/>
              <a:gd name="T5" fmla="*/ 288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28"/>
          <p:cNvSpPr>
            <a:spLocks/>
          </p:cNvSpPr>
          <p:nvPr/>
        </p:nvSpPr>
        <p:spPr bwMode="auto">
          <a:xfrm>
            <a:off x="7067550" y="3956050"/>
            <a:ext cx="1390650" cy="6350"/>
          </a:xfrm>
          <a:custGeom>
            <a:avLst/>
            <a:gdLst>
              <a:gd name="T0" fmla="*/ 876 w 876"/>
              <a:gd name="T1" fmla="*/ 4 h 4"/>
              <a:gd name="T2" fmla="*/ 0 w 876"/>
              <a:gd name="T3" fmla="*/ 0 h 4"/>
              <a:gd name="T4" fmla="*/ 0 60000 65536"/>
              <a:gd name="T5" fmla="*/ 0 60000 65536"/>
              <a:gd name="T6" fmla="*/ 0 w 876"/>
              <a:gd name="T7" fmla="*/ 0 h 4"/>
              <a:gd name="T8" fmla="*/ 876 w 876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6" h="4">
                <a:moveTo>
                  <a:pt x="876" y="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29"/>
          <p:cNvSpPr>
            <a:spLocks/>
          </p:cNvSpPr>
          <p:nvPr/>
        </p:nvSpPr>
        <p:spPr bwMode="auto">
          <a:xfrm>
            <a:off x="6478588" y="2578100"/>
            <a:ext cx="76200" cy="88900"/>
          </a:xfrm>
          <a:custGeom>
            <a:avLst/>
            <a:gdLst>
              <a:gd name="T0" fmla="*/ 48 w 48"/>
              <a:gd name="T1" fmla="*/ 8 h 56"/>
              <a:gd name="T2" fmla="*/ 0 w 48"/>
              <a:gd name="T3" fmla="*/ 8 h 56"/>
              <a:gd name="T4" fmla="*/ 48 w 48"/>
              <a:gd name="T5" fmla="*/ 56 h 56"/>
              <a:gd name="T6" fmla="*/ 0 60000 65536"/>
              <a:gd name="T7" fmla="*/ 0 60000 65536"/>
              <a:gd name="T8" fmla="*/ 0 60000 65536"/>
              <a:gd name="T9" fmla="*/ 0 w 48"/>
              <a:gd name="T10" fmla="*/ 0 h 56"/>
              <a:gd name="T11" fmla="*/ 48 w 4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6">
                <a:moveTo>
                  <a:pt x="48" y="8"/>
                </a:moveTo>
                <a:cubicBezTo>
                  <a:pt x="24" y="4"/>
                  <a:pt x="0" y="0"/>
                  <a:pt x="0" y="8"/>
                </a:cubicBezTo>
                <a:cubicBezTo>
                  <a:pt x="0" y="16"/>
                  <a:pt x="24" y="36"/>
                  <a:pt x="48" y="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30"/>
          <p:cNvSpPr>
            <a:spLocks noChangeArrowheads="1"/>
          </p:cNvSpPr>
          <p:nvPr/>
        </p:nvSpPr>
        <p:spPr bwMode="auto">
          <a:xfrm>
            <a:off x="6394450" y="4038600"/>
            <a:ext cx="838200" cy="762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00FF00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31"/>
          <p:cNvSpPr>
            <a:spLocks noChangeArrowheads="1"/>
          </p:cNvSpPr>
          <p:nvPr/>
        </p:nvSpPr>
        <p:spPr bwMode="auto">
          <a:xfrm>
            <a:off x="6400800" y="2438400"/>
            <a:ext cx="838200" cy="762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00FF00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8153400" y="2362200"/>
            <a:ext cx="228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8153400" y="25908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16200000" flipH="1">
            <a:off x="7086600" y="4419600"/>
            <a:ext cx="228600" cy="990600"/>
            <a:chOff x="1632" y="2784"/>
            <a:chExt cx="144" cy="624"/>
          </a:xfrm>
        </p:grpSpPr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1680" y="2784"/>
              <a:ext cx="48" cy="192"/>
            </a:xfrm>
            <a:prstGeom prst="flowChartExtra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4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80" y="2976"/>
              <a:ext cx="48" cy="38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32" y="3360"/>
              <a:ext cx="144" cy="4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94" name="Freeform 39"/>
          <p:cNvSpPr>
            <a:spLocks/>
          </p:cNvSpPr>
          <p:nvPr/>
        </p:nvSpPr>
        <p:spPr bwMode="auto">
          <a:xfrm>
            <a:off x="8639175" y="3217863"/>
            <a:ext cx="228600" cy="134937"/>
          </a:xfrm>
          <a:custGeom>
            <a:avLst/>
            <a:gdLst>
              <a:gd name="T0" fmla="*/ 0 w 329"/>
              <a:gd name="T1" fmla="*/ 186 h 186"/>
              <a:gd name="T2" fmla="*/ 80 w 329"/>
              <a:gd name="T3" fmla="*/ 3 h 186"/>
              <a:gd name="T4" fmla="*/ 224 w 329"/>
              <a:gd name="T5" fmla="*/ 167 h 186"/>
              <a:gd name="T6" fmla="*/ 329 w 329"/>
              <a:gd name="T7" fmla="*/ 3 h 186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186"/>
              <a:gd name="T14" fmla="*/ 329 w 329"/>
              <a:gd name="T15" fmla="*/ 186 h 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186">
                <a:moveTo>
                  <a:pt x="0" y="186"/>
                </a:moveTo>
                <a:cubicBezTo>
                  <a:pt x="13" y="157"/>
                  <a:pt x="43" y="6"/>
                  <a:pt x="80" y="3"/>
                </a:cubicBezTo>
                <a:cubicBezTo>
                  <a:pt x="117" y="0"/>
                  <a:pt x="183" y="167"/>
                  <a:pt x="224" y="167"/>
                </a:cubicBezTo>
                <a:cubicBezTo>
                  <a:pt x="265" y="167"/>
                  <a:pt x="307" y="37"/>
                  <a:pt x="329" y="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18986409" flipH="1">
            <a:off x="7086600" y="4043363"/>
            <a:ext cx="228600" cy="990600"/>
            <a:chOff x="1632" y="2784"/>
            <a:chExt cx="144" cy="624"/>
          </a:xfrm>
        </p:grpSpPr>
        <p:sp>
          <p:nvSpPr>
            <p:cNvPr id="2089" name="AutoShape 41"/>
            <p:cNvSpPr>
              <a:spLocks noChangeArrowheads="1"/>
            </p:cNvSpPr>
            <p:nvPr/>
          </p:nvSpPr>
          <p:spPr bwMode="auto">
            <a:xfrm>
              <a:off x="1680" y="2784"/>
              <a:ext cx="48" cy="192"/>
            </a:xfrm>
            <a:prstGeom prst="flowChartExtra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4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1680" y="2975"/>
              <a:ext cx="48" cy="38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632" y="3359"/>
              <a:ext cx="144" cy="4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276600" y="2667000"/>
            <a:ext cx="1219200" cy="1066800"/>
            <a:chOff x="2256" y="1968"/>
            <a:chExt cx="768" cy="672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2256" y="1968"/>
              <a:ext cx="768" cy="672"/>
              <a:chOff x="2256" y="2304"/>
              <a:chExt cx="768" cy="672"/>
            </a:xfrm>
          </p:grpSpPr>
          <p:sp>
            <p:nvSpPr>
              <p:cNvPr id="3136" name="AutoShape 44" descr="Stationery"/>
              <p:cNvSpPr>
                <a:spLocks noChangeArrowheads="1"/>
              </p:cNvSpPr>
              <p:nvPr/>
            </p:nvSpPr>
            <p:spPr bwMode="auto">
              <a:xfrm flipH="1">
                <a:off x="2256" y="2304"/>
                <a:ext cx="768" cy="67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AutoShape 45" descr="Papyrus"/>
              <p:cNvSpPr>
                <a:spLocks noChangeArrowheads="1"/>
              </p:cNvSpPr>
              <p:nvPr/>
            </p:nvSpPr>
            <p:spPr bwMode="auto">
              <a:xfrm>
                <a:off x="2304" y="2355"/>
                <a:ext cx="672" cy="576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361" y="2163"/>
              <a:ext cx="144" cy="240"/>
              <a:chOff x="624" y="2880"/>
              <a:chExt cx="214" cy="384"/>
            </a:xfrm>
          </p:grpSpPr>
          <p:sp>
            <p:nvSpPr>
              <p:cNvPr id="3134" name="Oval 47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Rectangle 48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 flipH="1">
              <a:off x="2787" y="2175"/>
              <a:ext cx="144" cy="240"/>
              <a:chOff x="624" y="2880"/>
              <a:chExt cx="214" cy="384"/>
            </a:xfrm>
          </p:grpSpPr>
          <p:sp>
            <p:nvSpPr>
              <p:cNvPr id="3132" name="Oval 51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Rectangle 52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31" name="Freeform 53"/>
            <p:cNvSpPr>
              <a:spLocks/>
            </p:cNvSpPr>
            <p:nvPr/>
          </p:nvSpPr>
          <p:spPr bwMode="auto">
            <a:xfrm>
              <a:off x="2574" y="2448"/>
              <a:ext cx="144" cy="85"/>
            </a:xfrm>
            <a:custGeom>
              <a:avLst/>
              <a:gdLst>
                <a:gd name="T0" fmla="*/ 0 w 329"/>
                <a:gd name="T1" fmla="*/ 186 h 186"/>
                <a:gd name="T2" fmla="*/ 80 w 329"/>
                <a:gd name="T3" fmla="*/ 3 h 186"/>
                <a:gd name="T4" fmla="*/ 224 w 329"/>
                <a:gd name="T5" fmla="*/ 167 h 186"/>
                <a:gd name="T6" fmla="*/ 329 w 329"/>
                <a:gd name="T7" fmla="*/ 3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186"/>
                <a:gd name="T14" fmla="*/ 329 w 329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186">
                  <a:moveTo>
                    <a:pt x="0" y="186"/>
                  </a:moveTo>
                  <a:cubicBezTo>
                    <a:pt x="13" y="157"/>
                    <a:pt x="43" y="6"/>
                    <a:pt x="80" y="3"/>
                  </a:cubicBezTo>
                  <a:cubicBezTo>
                    <a:pt x="117" y="0"/>
                    <a:pt x="183" y="167"/>
                    <a:pt x="224" y="167"/>
                  </a:cubicBezTo>
                  <a:cubicBezTo>
                    <a:pt x="265" y="167"/>
                    <a:pt x="307" y="37"/>
                    <a:pt x="329" y="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7" name="Text Box 54"/>
          <p:cNvSpPr txBox="1">
            <a:spLocks noChangeArrowheads="1"/>
          </p:cNvSpPr>
          <p:nvPr/>
        </p:nvSpPr>
        <p:spPr bwMode="auto">
          <a:xfrm>
            <a:off x="3276600" y="3886200"/>
            <a:ext cx="1504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220V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1724025" y="2152650"/>
            <a:ext cx="609600" cy="533400"/>
            <a:chOff x="2256" y="1968"/>
            <a:chExt cx="768" cy="672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2256" y="1968"/>
              <a:ext cx="768" cy="672"/>
              <a:chOff x="2256" y="2304"/>
              <a:chExt cx="768" cy="672"/>
            </a:xfrm>
          </p:grpSpPr>
          <p:sp>
            <p:nvSpPr>
              <p:cNvPr id="3126" name="AutoShape 58" descr="Stationery"/>
              <p:cNvSpPr>
                <a:spLocks noChangeArrowheads="1"/>
              </p:cNvSpPr>
              <p:nvPr/>
            </p:nvSpPr>
            <p:spPr bwMode="auto">
              <a:xfrm flipH="1">
                <a:off x="2256" y="2304"/>
                <a:ext cx="768" cy="67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AutoShape 59" descr="Papyrus"/>
              <p:cNvSpPr>
                <a:spLocks noChangeArrowheads="1"/>
              </p:cNvSpPr>
              <p:nvPr/>
            </p:nvSpPr>
            <p:spPr bwMode="auto">
              <a:xfrm>
                <a:off x="2304" y="2355"/>
                <a:ext cx="672" cy="576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2361" y="2163"/>
              <a:ext cx="144" cy="240"/>
              <a:chOff x="624" y="2880"/>
              <a:chExt cx="214" cy="384"/>
            </a:xfrm>
          </p:grpSpPr>
          <p:sp>
            <p:nvSpPr>
              <p:cNvPr id="3124" name="Oval 61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Rectangle 62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 flipH="1">
              <a:off x="2787" y="2175"/>
              <a:ext cx="144" cy="240"/>
              <a:chOff x="624" y="2880"/>
              <a:chExt cx="214" cy="384"/>
            </a:xfrm>
          </p:grpSpPr>
          <p:sp>
            <p:nvSpPr>
              <p:cNvPr id="3122" name="Oval 64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Rectangle 65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1" name="Freeform 66"/>
            <p:cNvSpPr>
              <a:spLocks/>
            </p:cNvSpPr>
            <p:nvPr/>
          </p:nvSpPr>
          <p:spPr bwMode="auto">
            <a:xfrm>
              <a:off x="2574" y="2448"/>
              <a:ext cx="144" cy="85"/>
            </a:xfrm>
            <a:custGeom>
              <a:avLst/>
              <a:gdLst>
                <a:gd name="T0" fmla="*/ 0 w 329"/>
                <a:gd name="T1" fmla="*/ 186 h 186"/>
                <a:gd name="T2" fmla="*/ 80 w 329"/>
                <a:gd name="T3" fmla="*/ 3 h 186"/>
                <a:gd name="T4" fmla="*/ 224 w 329"/>
                <a:gd name="T5" fmla="*/ 167 h 186"/>
                <a:gd name="T6" fmla="*/ 329 w 329"/>
                <a:gd name="T7" fmla="*/ 3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186"/>
                <a:gd name="T14" fmla="*/ 329 w 329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186">
                  <a:moveTo>
                    <a:pt x="0" y="186"/>
                  </a:moveTo>
                  <a:cubicBezTo>
                    <a:pt x="13" y="157"/>
                    <a:pt x="43" y="6"/>
                    <a:pt x="80" y="3"/>
                  </a:cubicBezTo>
                  <a:cubicBezTo>
                    <a:pt x="117" y="0"/>
                    <a:pt x="183" y="167"/>
                    <a:pt x="224" y="167"/>
                  </a:cubicBezTo>
                  <a:cubicBezTo>
                    <a:pt x="265" y="167"/>
                    <a:pt x="307" y="37"/>
                    <a:pt x="329" y="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393700" y="28956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381000" y="3376613"/>
            <a:ext cx="609600" cy="909637"/>
            <a:chOff x="240" y="2127"/>
            <a:chExt cx="384" cy="573"/>
          </a:xfrm>
        </p:grpSpPr>
        <p:sp>
          <p:nvSpPr>
            <p:cNvPr id="3114" name="AutoShape 76"/>
            <p:cNvSpPr>
              <a:spLocks noChangeArrowheads="1"/>
            </p:cNvSpPr>
            <p:nvPr/>
          </p:nvSpPr>
          <p:spPr bwMode="auto">
            <a:xfrm>
              <a:off x="384" y="2604"/>
              <a:ext cx="108" cy="96"/>
            </a:xfrm>
            <a:prstGeom prst="can">
              <a:avLst>
                <a:gd name="adj" fmla="val 37500"/>
              </a:avLst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AutoShape 69"/>
            <p:cNvSpPr>
              <a:spLocks noChangeArrowheads="1"/>
            </p:cNvSpPr>
            <p:nvPr/>
          </p:nvSpPr>
          <p:spPr bwMode="auto">
            <a:xfrm>
              <a:off x="240" y="2268"/>
              <a:ext cx="384" cy="207"/>
            </a:xfrm>
            <a:prstGeom prst="can">
              <a:avLst>
                <a:gd name="adj" fmla="val 42995"/>
              </a:avLst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AutoShape 68"/>
            <p:cNvSpPr>
              <a:spLocks noChangeArrowheads="1"/>
            </p:cNvSpPr>
            <p:nvPr/>
          </p:nvSpPr>
          <p:spPr bwMode="auto">
            <a:xfrm>
              <a:off x="318" y="2127"/>
              <a:ext cx="240" cy="192"/>
            </a:xfrm>
            <a:prstGeom prst="can">
              <a:avLst>
                <a:gd name="adj" fmla="val 3906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17" name="Freeform 70"/>
            <p:cNvSpPr>
              <a:spLocks/>
            </p:cNvSpPr>
            <p:nvPr/>
          </p:nvSpPr>
          <p:spPr bwMode="auto">
            <a:xfrm>
              <a:off x="292" y="2448"/>
              <a:ext cx="288" cy="192"/>
            </a:xfrm>
            <a:custGeom>
              <a:avLst/>
              <a:gdLst>
                <a:gd name="T0" fmla="*/ 0 w 288"/>
                <a:gd name="T1" fmla="*/ 0 h 192"/>
                <a:gd name="T2" fmla="*/ 48 w 288"/>
                <a:gd name="T3" fmla="*/ 144 h 192"/>
                <a:gd name="T4" fmla="*/ 144 w 288"/>
                <a:gd name="T5" fmla="*/ 192 h 192"/>
                <a:gd name="T6" fmla="*/ 240 w 288"/>
                <a:gd name="T7" fmla="*/ 144 h 192"/>
                <a:gd name="T8" fmla="*/ 288 w 288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92"/>
                <a:gd name="T17" fmla="*/ 288 w 28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92">
                  <a:moveTo>
                    <a:pt x="0" y="0"/>
                  </a:moveTo>
                  <a:cubicBezTo>
                    <a:pt x="12" y="56"/>
                    <a:pt x="24" y="112"/>
                    <a:pt x="48" y="144"/>
                  </a:cubicBezTo>
                  <a:cubicBezTo>
                    <a:pt x="72" y="176"/>
                    <a:pt x="112" y="192"/>
                    <a:pt x="144" y="192"/>
                  </a:cubicBezTo>
                  <a:cubicBezTo>
                    <a:pt x="176" y="192"/>
                    <a:pt x="216" y="176"/>
                    <a:pt x="240" y="144"/>
                  </a:cubicBezTo>
                  <a:cubicBezTo>
                    <a:pt x="264" y="112"/>
                    <a:pt x="276" y="56"/>
                    <a:pt x="288" y="0"/>
                  </a:cubicBezTo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546100" y="3136900"/>
            <a:ext cx="273050" cy="285750"/>
            <a:chOff x="344" y="1976"/>
            <a:chExt cx="172" cy="180"/>
          </a:xfrm>
        </p:grpSpPr>
        <p:sp>
          <p:nvSpPr>
            <p:cNvPr id="3111" name="Freeform 71"/>
            <p:cNvSpPr>
              <a:spLocks/>
            </p:cNvSpPr>
            <p:nvPr/>
          </p:nvSpPr>
          <p:spPr bwMode="auto">
            <a:xfrm>
              <a:off x="356" y="2016"/>
              <a:ext cx="64" cy="140"/>
            </a:xfrm>
            <a:custGeom>
              <a:avLst/>
              <a:gdLst>
                <a:gd name="T0" fmla="*/ 52 w 52"/>
                <a:gd name="T1" fmla="*/ 148 h 148"/>
                <a:gd name="T2" fmla="*/ 32 w 52"/>
                <a:gd name="T3" fmla="*/ 32 h 148"/>
                <a:gd name="T4" fmla="*/ 0 w 52"/>
                <a:gd name="T5" fmla="*/ 0 h 148"/>
                <a:gd name="T6" fmla="*/ 0 60000 65536"/>
                <a:gd name="T7" fmla="*/ 0 60000 65536"/>
                <a:gd name="T8" fmla="*/ 0 60000 65536"/>
                <a:gd name="T9" fmla="*/ 0 w 52"/>
                <a:gd name="T10" fmla="*/ 0 h 148"/>
                <a:gd name="T11" fmla="*/ 52 w 52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48">
                  <a:moveTo>
                    <a:pt x="52" y="148"/>
                  </a:moveTo>
                  <a:cubicBezTo>
                    <a:pt x="49" y="107"/>
                    <a:pt x="45" y="71"/>
                    <a:pt x="32" y="32"/>
                  </a:cubicBezTo>
                  <a:cubicBezTo>
                    <a:pt x="27" y="0"/>
                    <a:pt x="29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73"/>
            <p:cNvSpPr>
              <a:spLocks/>
            </p:cNvSpPr>
            <p:nvPr/>
          </p:nvSpPr>
          <p:spPr bwMode="auto">
            <a:xfrm flipH="1">
              <a:off x="452" y="2016"/>
              <a:ext cx="64" cy="140"/>
            </a:xfrm>
            <a:custGeom>
              <a:avLst/>
              <a:gdLst>
                <a:gd name="T0" fmla="*/ 52 w 52"/>
                <a:gd name="T1" fmla="*/ 148 h 148"/>
                <a:gd name="T2" fmla="*/ 32 w 52"/>
                <a:gd name="T3" fmla="*/ 32 h 148"/>
                <a:gd name="T4" fmla="*/ 0 w 52"/>
                <a:gd name="T5" fmla="*/ 0 h 148"/>
                <a:gd name="T6" fmla="*/ 0 60000 65536"/>
                <a:gd name="T7" fmla="*/ 0 60000 65536"/>
                <a:gd name="T8" fmla="*/ 0 60000 65536"/>
                <a:gd name="T9" fmla="*/ 0 w 52"/>
                <a:gd name="T10" fmla="*/ 0 h 148"/>
                <a:gd name="T11" fmla="*/ 52 w 52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48">
                  <a:moveTo>
                    <a:pt x="52" y="148"/>
                  </a:moveTo>
                  <a:cubicBezTo>
                    <a:pt x="49" y="107"/>
                    <a:pt x="45" y="71"/>
                    <a:pt x="32" y="32"/>
                  </a:cubicBezTo>
                  <a:cubicBezTo>
                    <a:pt x="27" y="0"/>
                    <a:pt x="29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74"/>
            <p:cNvSpPr>
              <a:spLocks/>
            </p:cNvSpPr>
            <p:nvPr/>
          </p:nvSpPr>
          <p:spPr bwMode="auto">
            <a:xfrm>
              <a:off x="344" y="1976"/>
              <a:ext cx="172" cy="64"/>
            </a:xfrm>
            <a:custGeom>
              <a:avLst/>
              <a:gdLst>
                <a:gd name="T0" fmla="*/ 0 w 172"/>
                <a:gd name="T1" fmla="*/ 48 h 64"/>
                <a:gd name="T2" fmla="*/ 28 w 172"/>
                <a:gd name="T3" fmla="*/ 12 h 64"/>
                <a:gd name="T4" fmla="*/ 24 w 172"/>
                <a:gd name="T5" fmla="*/ 32 h 64"/>
                <a:gd name="T6" fmla="*/ 40 w 172"/>
                <a:gd name="T7" fmla="*/ 16 h 64"/>
                <a:gd name="T8" fmla="*/ 72 w 172"/>
                <a:gd name="T9" fmla="*/ 24 h 64"/>
                <a:gd name="T10" fmla="*/ 52 w 172"/>
                <a:gd name="T11" fmla="*/ 28 h 64"/>
                <a:gd name="T12" fmla="*/ 60 w 172"/>
                <a:gd name="T13" fmla="*/ 16 h 64"/>
                <a:gd name="T14" fmla="*/ 84 w 172"/>
                <a:gd name="T15" fmla="*/ 20 h 64"/>
                <a:gd name="T16" fmla="*/ 124 w 172"/>
                <a:gd name="T17" fmla="*/ 12 h 64"/>
                <a:gd name="T18" fmla="*/ 108 w 172"/>
                <a:gd name="T19" fmla="*/ 40 h 64"/>
                <a:gd name="T20" fmla="*/ 148 w 172"/>
                <a:gd name="T21" fmla="*/ 16 h 64"/>
                <a:gd name="T22" fmla="*/ 144 w 172"/>
                <a:gd name="T23" fmla="*/ 32 h 64"/>
                <a:gd name="T24" fmla="*/ 148 w 172"/>
                <a:gd name="T25" fmla="*/ 16 h 64"/>
                <a:gd name="T26" fmla="*/ 172 w 172"/>
                <a:gd name="T27" fmla="*/ 40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64"/>
                <a:gd name="T44" fmla="*/ 172 w 172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64">
                  <a:moveTo>
                    <a:pt x="0" y="48"/>
                  </a:moveTo>
                  <a:cubicBezTo>
                    <a:pt x="3" y="23"/>
                    <a:pt x="0" y="3"/>
                    <a:pt x="28" y="12"/>
                  </a:cubicBezTo>
                  <a:cubicBezTo>
                    <a:pt x="31" y="20"/>
                    <a:pt x="35" y="64"/>
                    <a:pt x="24" y="32"/>
                  </a:cubicBezTo>
                  <a:cubicBezTo>
                    <a:pt x="27" y="23"/>
                    <a:pt x="26" y="15"/>
                    <a:pt x="40" y="16"/>
                  </a:cubicBezTo>
                  <a:cubicBezTo>
                    <a:pt x="51" y="17"/>
                    <a:pt x="72" y="24"/>
                    <a:pt x="72" y="24"/>
                  </a:cubicBezTo>
                  <a:cubicBezTo>
                    <a:pt x="67" y="40"/>
                    <a:pt x="60" y="52"/>
                    <a:pt x="52" y="28"/>
                  </a:cubicBezTo>
                  <a:cubicBezTo>
                    <a:pt x="55" y="24"/>
                    <a:pt x="55" y="17"/>
                    <a:pt x="60" y="16"/>
                  </a:cubicBezTo>
                  <a:cubicBezTo>
                    <a:pt x="68" y="14"/>
                    <a:pt x="84" y="20"/>
                    <a:pt x="84" y="20"/>
                  </a:cubicBezTo>
                  <a:cubicBezTo>
                    <a:pt x="101" y="7"/>
                    <a:pt x="105" y="0"/>
                    <a:pt x="124" y="12"/>
                  </a:cubicBezTo>
                  <a:cubicBezTo>
                    <a:pt x="130" y="29"/>
                    <a:pt x="125" y="34"/>
                    <a:pt x="108" y="40"/>
                  </a:cubicBezTo>
                  <a:cubicBezTo>
                    <a:pt x="115" y="10"/>
                    <a:pt x="115" y="11"/>
                    <a:pt x="148" y="16"/>
                  </a:cubicBezTo>
                  <a:cubicBezTo>
                    <a:pt x="150" y="23"/>
                    <a:pt x="154" y="63"/>
                    <a:pt x="144" y="32"/>
                  </a:cubicBezTo>
                  <a:cubicBezTo>
                    <a:pt x="145" y="27"/>
                    <a:pt x="143" y="19"/>
                    <a:pt x="148" y="16"/>
                  </a:cubicBezTo>
                  <a:cubicBezTo>
                    <a:pt x="163" y="7"/>
                    <a:pt x="172" y="31"/>
                    <a:pt x="172" y="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" name="Freeform 78"/>
          <p:cNvSpPr>
            <a:spLocks/>
          </p:cNvSpPr>
          <p:nvPr/>
        </p:nvSpPr>
        <p:spPr bwMode="auto">
          <a:xfrm>
            <a:off x="696913" y="3257550"/>
            <a:ext cx="1208087" cy="1301750"/>
          </a:xfrm>
          <a:custGeom>
            <a:avLst/>
            <a:gdLst>
              <a:gd name="T0" fmla="*/ 0 w 761"/>
              <a:gd name="T1" fmla="*/ 636 h 820"/>
              <a:gd name="T2" fmla="*/ 55 w 761"/>
              <a:gd name="T3" fmla="*/ 787 h 820"/>
              <a:gd name="T4" fmla="*/ 191 w 761"/>
              <a:gd name="T5" fmla="*/ 787 h 820"/>
              <a:gd name="T6" fmla="*/ 373 w 761"/>
              <a:gd name="T7" fmla="*/ 589 h 820"/>
              <a:gd name="T8" fmla="*/ 692 w 761"/>
              <a:gd name="T9" fmla="*/ 352 h 820"/>
              <a:gd name="T10" fmla="*/ 752 w 761"/>
              <a:gd name="T11" fmla="*/ 161 h 820"/>
              <a:gd name="T12" fmla="*/ 744 w 761"/>
              <a:gd name="T13" fmla="*/ 112 h 820"/>
              <a:gd name="T14" fmla="*/ 748 w 761"/>
              <a:gd name="T15" fmla="*/ 0 h 8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1"/>
              <a:gd name="T25" fmla="*/ 0 h 820"/>
              <a:gd name="T26" fmla="*/ 761 w 761"/>
              <a:gd name="T27" fmla="*/ 820 h 8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1" h="820">
                <a:moveTo>
                  <a:pt x="0" y="636"/>
                </a:moveTo>
                <a:cubicBezTo>
                  <a:pt x="9" y="660"/>
                  <a:pt x="23" y="762"/>
                  <a:pt x="55" y="787"/>
                </a:cubicBezTo>
                <a:cubicBezTo>
                  <a:pt x="87" y="812"/>
                  <a:pt x="139" y="820"/>
                  <a:pt x="191" y="787"/>
                </a:cubicBezTo>
                <a:cubicBezTo>
                  <a:pt x="244" y="754"/>
                  <a:pt x="290" y="662"/>
                  <a:pt x="373" y="589"/>
                </a:cubicBezTo>
                <a:cubicBezTo>
                  <a:pt x="457" y="517"/>
                  <a:pt x="629" y="424"/>
                  <a:pt x="692" y="352"/>
                </a:cubicBezTo>
                <a:cubicBezTo>
                  <a:pt x="755" y="281"/>
                  <a:pt x="743" y="202"/>
                  <a:pt x="752" y="161"/>
                </a:cubicBezTo>
                <a:cubicBezTo>
                  <a:pt x="761" y="121"/>
                  <a:pt x="745" y="139"/>
                  <a:pt x="744" y="112"/>
                </a:cubicBezTo>
                <a:cubicBezTo>
                  <a:pt x="743" y="85"/>
                  <a:pt x="747" y="23"/>
                  <a:pt x="748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80"/>
          <p:cNvSpPr>
            <a:spLocks noChangeShapeType="1"/>
          </p:cNvSpPr>
          <p:nvPr/>
        </p:nvSpPr>
        <p:spPr bwMode="auto">
          <a:xfrm flipV="1">
            <a:off x="1878013" y="2819400"/>
            <a:ext cx="0" cy="4381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79"/>
          <p:cNvSpPr>
            <a:spLocks/>
          </p:cNvSpPr>
          <p:nvPr/>
        </p:nvSpPr>
        <p:spPr bwMode="auto">
          <a:xfrm>
            <a:off x="652463" y="3255963"/>
            <a:ext cx="1557337" cy="1401762"/>
          </a:xfrm>
          <a:custGeom>
            <a:avLst/>
            <a:gdLst>
              <a:gd name="T0" fmla="*/ 0 w 981"/>
              <a:gd name="T1" fmla="*/ 628 h 883"/>
              <a:gd name="T2" fmla="*/ 52 w 981"/>
              <a:gd name="T3" fmla="*/ 820 h 883"/>
              <a:gd name="T4" fmla="*/ 206 w 981"/>
              <a:gd name="T5" fmla="*/ 856 h 883"/>
              <a:gd name="T6" fmla="*/ 407 w 981"/>
              <a:gd name="T7" fmla="*/ 660 h 883"/>
              <a:gd name="T8" fmla="*/ 863 w 981"/>
              <a:gd name="T9" fmla="*/ 415 h 883"/>
              <a:gd name="T10" fmla="*/ 964 w 981"/>
              <a:gd name="T11" fmla="*/ 225 h 883"/>
              <a:gd name="T12" fmla="*/ 967 w 981"/>
              <a:gd name="T13" fmla="*/ 0 h 8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1"/>
              <a:gd name="T22" fmla="*/ 0 h 883"/>
              <a:gd name="T23" fmla="*/ 981 w 981"/>
              <a:gd name="T24" fmla="*/ 883 h 8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1" h="883">
                <a:moveTo>
                  <a:pt x="0" y="628"/>
                </a:moveTo>
                <a:cubicBezTo>
                  <a:pt x="9" y="658"/>
                  <a:pt x="18" y="782"/>
                  <a:pt x="52" y="820"/>
                </a:cubicBezTo>
                <a:cubicBezTo>
                  <a:pt x="86" y="858"/>
                  <a:pt x="147" y="883"/>
                  <a:pt x="206" y="856"/>
                </a:cubicBezTo>
                <a:cubicBezTo>
                  <a:pt x="265" y="829"/>
                  <a:pt x="298" y="734"/>
                  <a:pt x="407" y="660"/>
                </a:cubicBezTo>
                <a:cubicBezTo>
                  <a:pt x="516" y="586"/>
                  <a:pt x="770" y="488"/>
                  <a:pt x="863" y="415"/>
                </a:cubicBezTo>
                <a:cubicBezTo>
                  <a:pt x="956" y="342"/>
                  <a:pt x="946" y="295"/>
                  <a:pt x="964" y="225"/>
                </a:cubicBezTo>
                <a:cubicBezTo>
                  <a:pt x="981" y="156"/>
                  <a:pt x="967" y="47"/>
                  <a:pt x="967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81"/>
          <p:cNvSpPr>
            <a:spLocks noChangeShapeType="1"/>
          </p:cNvSpPr>
          <p:nvPr/>
        </p:nvSpPr>
        <p:spPr bwMode="auto">
          <a:xfrm flipH="1" flipV="1">
            <a:off x="2182813" y="2819400"/>
            <a:ext cx="0" cy="4365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30" name="Picture 82" descr="tay cam bu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3581400" y="457200"/>
            <a:ext cx="22288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1" name="Oval 83"/>
          <p:cNvSpPr>
            <a:spLocks noChangeArrowheads="1"/>
          </p:cNvSpPr>
          <p:nvPr/>
        </p:nvSpPr>
        <p:spPr bwMode="auto">
          <a:xfrm rot="-456790">
            <a:off x="3520008" y="2290041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Text Box 88"/>
          <p:cNvSpPr txBox="1">
            <a:spLocks noChangeArrowheads="1"/>
          </p:cNvSpPr>
          <p:nvPr/>
        </p:nvSpPr>
        <p:spPr bwMode="auto">
          <a:xfrm>
            <a:off x="7424738" y="4419600"/>
            <a:ext cx="1719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304800" y="528834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28600" y="14478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555 L 2.77556E-17 0.061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341E-7 C -0.01215 0.00208 -0.02396 0.00486 -0.03038 0.01942 C -0.03681 0.03422 -0.03785 0.06012 -0.03854 0.0867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4" grpId="0" animBg="1"/>
      <p:bldP spid="2080" grpId="0" animBg="1"/>
      <p:bldP spid="2081" grpId="0" animBg="1"/>
      <p:bldP spid="2131" grpId="0" animBg="1"/>
      <p:bldP spid="2137" grpId="0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35.1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124200" y="2590800"/>
            <a:ext cx="2057400" cy="1752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35888" y="3059113"/>
            <a:ext cx="514350" cy="750887"/>
            <a:chOff x="3587" y="1680"/>
            <a:chExt cx="384" cy="576"/>
          </a:xfrm>
        </p:grpSpPr>
        <p:sp>
          <p:nvSpPr>
            <p:cNvPr id="4126" name="Rectangle 7"/>
            <p:cNvSpPr>
              <a:spLocks noChangeArrowheads="1"/>
            </p:cNvSpPr>
            <p:nvPr/>
          </p:nvSpPr>
          <p:spPr bwMode="auto">
            <a:xfrm>
              <a:off x="3587" y="1680"/>
              <a:ext cx="384" cy="57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27" name="Oval 8"/>
            <p:cNvSpPr>
              <a:spLocks noChangeArrowheads="1"/>
            </p:cNvSpPr>
            <p:nvPr/>
          </p:nvSpPr>
          <p:spPr bwMode="auto">
            <a:xfrm>
              <a:off x="3726" y="202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9"/>
            <p:cNvSpPr>
              <a:spLocks noChangeArrowheads="1"/>
            </p:cNvSpPr>
            <p:nvPr/>
          </p:nvSpPr>
          <p:spPr bwMode="auto">
            <a:xfrm>
              <a:off x="3722" y="181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06863" y="3151188"/>
            <a:ext cx="3249612" cy="1370012"/>
            <a:chOff x="1008" y="1750"/>
            <a:chExt cx="2426" cy="105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66" y="1750"/>
              <a:ext cx="768" cy="432"/>
              <a:chOff x="2640" y="1776"/>
              <a:chExt cx="768" cy="432"/>
            </a:xfrm>
          </p:grpSpPr>
          <p:sp>
            <p:nvSpPr>
              <p:cNvPr id="4122" name="AutoShape 12"/>
              <p:cNvSpPr>
                <a:spLocks noChangeArrowheads="1"/>
              </p:cNvSpPr>
              <p:nvPr/>
            </p:nvSpPr>
            <p:spPr bwMode="auto">
              <a:xfrm rot="-5400000">
                <a:off x="2808" y="1608"/>
                <a:ext cx="432" cy="768"/>
              </a:xfrm>
              <a:custGeom>
                <a:avLst/>
                <a:gdLst>
                  <a:gd name="T0" fmla="*/ 216 w 21600"/>
                  <a:gd name="T1" fmla="*/ 0 h 21600"/>
                  <a:gd name="T2" fmla="*/ 2 w 21600"/>
                  <a:gd name="T3" fmla="*/ 384 h 21600"/>
                  <a:gd name="T4" fmla="*/ 216 w 21600"/>
                  <a:gd name="T5" fmla="*/ 5 h 21600"/>
                  <a:gd name="T6" fmla="*/ 431 w 21600"/>
                  <a:gd name="T7" fmla="*/ 38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0" y="10800"/>
                    </a:moveTo>
                    <a:cubicBezTo>
                      <a:pt x="150" y="4918"/>
                      <a:pt x="4918" y="150"/>
                      <a:pt x="10800" y="150"/>
                    </a:cubicBezTo>
                    <a:cubicBezTo>
                      <a:pt x="16681" y="149"/>
                      <a:pt x="21449" y="4918"/>
                      <a:pt x="2145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3"/>
              <p:cNvSpPr>
                <a:spLocks noChangeShapeType="1"/>
              </p:cNvSpPr>
              <p:nvPr/>
            </p:nvSpPr>
            <p:spPr bwMode="auto">
              <a:xfrm rot="-5400000">
                <a:off x="2808" y="199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14"/>
              <p:cNvSpPr>
                <a:spLocks noChangeShapeType="1"/>
              </p:cNvSpPr>
              <p:nvPr/>
            </p:nvSpPr>
            <p:spPr bwMode="auto">
              <a:xfrm rot="-5400000">
                <a:off x="3120" y="20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15"/>
              <p:cNvSpPr>
                <a:spLocks noChangeShapeType="1"/>
              </p:cNvSpPr>
              <p:nvPr/>
            </p:nvSpPr>
            <p:spPr bwMode="auto">
              <a:xfrm rot="-5400000">
                <a:off x="3120" y="1797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008" y="1888"/>
              <a:ext cx="1680" cy="912"/>
              <a:chOff x="1008" y="1888"/>
              <a:chExt cx="1680" cy="912"/>
            </a:xfrm>
          </p:grpSpPr>
          <p:sp>
            <p:nvSpPr>
              <p:cNvPr id="4120" name="Freeform 17"/>
              <p:cNvSpPr>
                <a:spLocks/>
              </p:cNvSpPr>
              <p:nvPr/>
            </p:nvSpPr>
            <p:spPr bwMode="auto">
              <a:xfrm>
                <a:off x="1152" y="1888"/>
                <a:ext cx="1536" cy="912"/>
              </a:xfrm>
              <a:custGeom>
                <a:avLst/>
                <a:gdLst>
                  <a:gd name="T0" fmla="*/ 0 w 1536"/>
                  <a:gd name="T1" fmla="*/ 656 h 912"/>
                  <a:gd name="T2" fmla="*/ 48 w 1536"/>
                  <a:gd name="T3" fmla="*/ 848 h 912"/>
                  <a:gd name="T4" fmla="*/ 240 w 1536"/>
                  <a:gd name="T5" fmla="*/ 896 h 912"/>
                  <a:gd name="T6" fmla="*/ 672 w 1536"/>
                  <a:gd name="T7" fmla="*/ 752 h 912"/>
                  <a:gd name="T8" fmla="*/ 864 w 1536"/>
                  <a:gd name="T9" fmla="*/ 224 h 912"/>
                  <a:gd name="T10" fmla="*/ 1104 w 1536"/>
                  <a:gd name="T11" fmla="*/ 32 h 912"/>
                  <a:gd name="T12" fmla="*/ 1536 w 1536"/>
                  <a:gd name="T13" fmla="*/ 32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6"/>
                  <a:gd name="T22" fmla="*/ 0 h 912"/>
                  <a:gd name="T23" fmla="*/ 1536 w 1536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6" h="912">
                    <a:moveTo>
                      <a:pt x="0" y="656"/>
                    </a:moveTo>
                    <a:cubicBezTo>
                      <a:pt x="4" y="732"/>
                      <a:pt x="8" y="808"/>
                      <a:pt x="48" y="848"/>
                    </a:cubicBezTo>
                    <a:cubicBezTo>
                      <a:pt x="88" y="888"/>
                      <a:pt x="136" y="912"/>
                      <a:pt x="240" y="896"/>
                    </a:cubicBezTo>
                    <a:cubicBezTo>
                      <a:pt x="344" y="880"/>
                      <a:pt x="568" y="864"/>
                      <a:pt x="672" y="752"/>
                    </a:cubicBezTo>
                    <a:cubicBezTo>
                      <a:pt x="776" y="640"/>
                      <a:pt x="792" y="344"/>
                      <a:pt x="864" y="224"/>
                    </a:cubicBezTo>
                    <a:cubicBezTo>
                      <a:pt x="936" y="104"/>
                      <a:pt x="992" y="64"/>
                      <a:pt x="1104" y="32"/>
                    </a:cubicBezTo>
                    <a:cubicBezTo>
                      <a:pt x="1216" y="0"/>
                      <a:pt x="1376" y="16"/>
                      <a:pt x="1536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18"/>
              <p:cNvSpPr>
                <a:spLocks/>
              </p:cNvSpPr>
              <p:nvPr/>
            </p:nvSpPr>
            <p:spPr bwMode="auto">
              <a:xfrm>
                <a:off x="1008" y="1968"/>
                <a:ext cx="1680" cy="816"/>
              </a:xfrm>
              <a:custGeom>
                <a:avLst/>
                <a:gdLst>
                  <a:gd name="T0" fmla="*/ 0 w 1536"/>
                  <a:gd name="T1" fmla="*/ 656 h 912"/>
                  <a:gd name="T2" fmla="*/ 48 w 1536"/>
                  <a:gd name="T3" fmla="*/ 848 h 912"/>
                  <a:gd name="T4" fmla="*/ 240 w 1536"/>
                  <a:gd name="T5" fmla="*/ 896 h 912"/>
                  <a:gd name="T6" fmla="*/ 672 w 1536"/>
                  <a:gd name="T7" fmla="*/ 752 h 912"/>
                  <a:gd name="T8" fmla="*/ 864 w 1536"/>
                  <a:gd name="T9" fmla="*/ 224 h 912"/>
                  <a:gd name="T10" fmla="*/ 1104 w 1536"/>
                  <a:gd name="T11" fmla="*/ 32 h 912"/>
                  <a:gd name="T12" fmla="*/ 1536 w 1536"/>
                  <a:gd name="T13" fmla="*/ 32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6"/>
                  <a:gd name="T22" fmla="*/ 0 h 912"/>
                  <a:gd name="T23" fmla="*/ 1536 w 1536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6" h="912">
                    <a:moveTo>
                      <a:pt x="0" y="656"/>
                    </a:moveTo>
                    <a:cubicBezTo>
                      <a:pt x="4" y="732"/>
                      <a:pt x="8" y="808"/>
                      <a:pt x="48" y="848"/>
                    </a:cubicBezTo>
                    <a:cubicBezTo>
                      <a:pt x="88" y="888"/>
                      <a:pt x="136" y="912"/>
                      <a:pt x="240" y="896"/>
                    </a:cubicBezTo>
                    <a:cubicBezTo>
                      <a:pt x="344" y="880"/>
                      <a:pt x="568" y="864"/>
                      <a:pt x="672" y="752"/>
                    </a:cubicBezTo>
                    <a:cubicBezTo>
                      <a:pt x="776" y="640"/>
                      <a:pt x="792" y="344"/>
                      <a:pt x="864" y="224"/>
                    </a:cubicBezTo>
                    <a:cubicBezTo>
                      <a:pt x="936" y="104"/>
                      <a:pt x="992" y="64"/>
                      <a:pt x="1104" y="32"/>
                    </a:cubicBezTo>
                    <a:cubicBezTo>
                      <a:pt x="1216" y="0"/>
                      <a:pt x="1376" y="16"/>
                      <a:pt x="1536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254500" y="3132138"/>
            <a:ext cx="4051300" cy="1439862"/>
            <a:chOff x="2160" y="2880"/>
            <a:chExt cx="3024" cy="1104"/>
          </a:xfrm>
        </p:grpSpPr>
        <p:sp>
          <p:nvSpPr>
            <p:cNvPr id="4111" name="Freeform 20"/>
            <p:cNvSpPr>
              <a:spLocks/>
            </p:cNvSpPr>
            <p:nvPr/>
          </p:nvSpPr>
          <p:spPr bwMode="auto">
            <a:xfrm>
              <a:off x="2304" y="2976"/>
              <a:ext cx="2112" cy="1008"/>
            </a:xfrm>
            <a:custGeom>
              <a:avLst/>
              <a:gdLst>
                <a:gd name="T0" fmla="*/ 0 w 1536"/>
                <a:gd name="T1" fmla="*/ 656 h 912"/>
                <a:gd name="T2" fmla="*/ 48 w 1536"/>
                <a:gd name="T3" fmla="*/ 848 h 912"/>
                <a:gd name="T4" fmla="*/ 240 w 1536"/>
                <a:gd name="T5" fmla="*/ 896 h 912"/>
                <a:gd name="T6" fmla="*/ 672 w 1536"/>
                <a:gd name="T7" fmla="*/ 752 h 912"/>
                <a:gd name="T8" fmla="*/ 864 w 1536"/>
                <a:gd name="T9" fmla="*/ 224 h 912"/>
                <a:gd name="T10" fmla="*/ 1104 w 1536"/>
                <a:gd name="T11" fmla="*/ 32 h 912"/>
                <a:gd name="T12" fmla="*/ 1536 w 1536"/>
                <a:gd name="T13" fmla="*/ 32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912"/>
                <a:gd name="T23" fmla="*/ 1536 w 1536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912">
                  <a:moveTo>
                    <a:pt x="0" y="656"/>
                  </a:moveTo>
                  <a:cubicBezTo>
                    <a:pt x="4" y="732"/>
                    <a:pt x="8" y="808"/>
                    <a:pt x="48" y="848"/>
                  </a:cubicBezTo>
                  <a:cubicBezTo>
                    <a:pt x="88" y="888"/>
                    <a:pt x="136" y="912"/>
                    <a:pt x="240" y="896"/>
                  </a:cubicBezTo>
                  <a:cubicBezTo>
                    <a:pt x="344" y="880"/>
                    <a:pt x="568" y="864"/>
                    <a:pt x="672" y="752"/>
                  </a:cubicBezTo>
                  <a:cubicBezTo>
                    <a:pt x="776" y="640"/>
                    <a:pt x="792" y="344"/>
                    <a:pt x="864" y="224"/>
                  </a:cubicBezTo>
                  <a:cubicBezTo>
                    <a:pt x="936" y="104"/>
                    <a:pt x="992" y="64"/>
                    <a:pt x="1104" y="32"/>
                  </a:cubicBezTo>
                  <a:cubicBezTo>
                    <a:pt x="1216" y="0"/>
                    <a:pt x="1376" y="16"/>
                    <a:pt x="1536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1"/>
            <p:cNvSpPr>
              <a:spLocks/>
            </p:cNvSpPr>
            <p:nvPr/>
          </p:nvSpPr>
          <p:spPr bwMode="auto">
            <a:xfrm>
              <a:off x="2160" y="3120"/>
              <a:ext cx="2304" cy="848"/>
            </a:xfrm>
            <a:custGeom>
              <a:avLst/>
              <a:gdLst>
                <a:gd name="T0" fmla="*/ 0 w 1536"/>
                <a:gd name="T1" fmla="*/ 656 h 912"/>
                <a:gd name="T2" fmla="*/ 48 w 1536"/>
                <a:gd name="T3" fmla="*/ 848 h 912"/>
                <a:gd name="T4" fmla="*/ 240 w 1536"/>
                <a:gd name="T5" fmla="*/ 896 h 912"/>
                <a:gd name="T6" fmla="*/ 672 w 1536"/>
                <a:gd name="T7" fmla="*/ 752 h 912"/>
                <a:gd name="T8" fmla="*/ 864 w 1536"/>
                <a:gd name="T9" fmla="*/ 224 h 912"/>
                <a:gd name="T10" fmla="*/ 1104 w 1536"/>
                <a:gd name="T11" fmla="*/ 32 h 912"/>
                <a:gd name="T12" fmla="*/ 1536 w 1536"/>
                <a:gd name="T13" fmla="*/ 32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912"/>
                <a:gd name="T23" fmla="*/ 1536 w 1536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912">
                  <a:moveTo>
                    <a:pt x="0" y="656"/>
                  </a:moveTo>
                  <a:cubicBezTo>
                    <a:pt x="4" y="732"/>
                    <a:pt x="8" y="808"/>
                    <a:pt x="48" y="848"/>
                  </a:cubicBezTo>
                  <a:cubicBezTo>
                    <a:pt x="88" y="888"/>
                    <a:pt x="136" y="912"/>
                    <a:pt x="240" y="896"/>
                  </a:cubicBezTo>
                  <a:cubicBezTo>
                    <a:pt x="344" y="880"/>
                    <a:pt x="568" y="864"/>
                    <a:pt x="672" y="752"/>
                  </a:cubicBezTo>
                  <a:cubicBezTo>
                    <a:pt x="776" y="640"/>
                    <a:pt x="792" y="344"/>
                    <a:pt x="864" y="224"/>
                  </a:cubicBezTo>
                  <a:cubicBezTo>
                    <a:pt x="936" y="104"/>
                    <a:pt x="992" y="64"/>
                    <a:pt x="1104" y="32"/>
                  </a:cubicBezTo>
                  <a:cubicBezTo>
                    <a:pt x="1216" y="0"/>
                    <a:pt x="1376" y="16"/>
                    <a:pt x="1536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416" y="2880"/>
              <a:ext cx="768" cy="432"/>
              <a:chOff x="2640" y="1776"/>
              <a:chExt cx="768" cy="432"/>
            </a:xfrm>
          </p:grpSpPr>
          <p:sp>
            <p:nvSpPr>
              <p:cNvPr id="4114" name="AutoShape 23"/>
              <p:cNvSpPr>
                <a:spLocks noChangeArrowheads="1"/>
              </p:cNvSpPr>
              <p:nvPr/>
            </p:nvSpPr>
            <p:spPr bwMode="auto">
              <a:xfrm rot="-5400000">
                <a:off x="2808" y="1608"/>
                <a:ext cx="432" cy="768"/>
              </a:xfrm>
              <a:custGeom>
                <a:avLst/>
                <a:gdLst>
                  <a:gd name="T0" fmla="*/ 216 w 21600"/>
                  <a:gd name="T1" fmla="*/ 0 h 21600"/>
                  <a:gd name="T2" fmla="*/ 2 w 21600"/>
                  <a:gd name="T3" fmla="*/ 384 h 21600"/>
                  <a:gd name="T4" fmla="*/ 216 w 21600"/>
                  <a:gd name="T5" fmla="*/ 5 h 21600"/>
                  <a:gd name="T6" fmla="*/ 431 w 21600"/>
                  <a:gd name="T7" fmla="*/ 38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0" y="10800"/>
                    </a:moveTo>
                    <a:cubicBezTo>
                      <a:pt x="150" y="4918"/>
                      <a:pt x="4918" y="150"/>
                      <a:pt x="10800" y="150"/>
                    </a:cubicBezTo>
                    <a:cubicBezTo>
                      <a:pt x="16681" y="149"/>
                      <a:pt x="21449" y="4918"/>
                      <a:pt x="2145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Line 24"/>
              <p:cNvSpPr>
                <a:spLocks noChangeShapeType="1"/>
              </p:cNvSpPr>
              <p:nvPr/>
            </p:nvSpPr>
            <p:spPr bwMode="auto">
              <a:xfrm rot="-5400000">
                <a:off x="2808" y="199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25"/>
              <p:cNvSpPr>
                <a:spLocks noChangeShapeType="1"/>
              </p:cNvSpPr>
              <p:nvPr/>
            </p:nvSpPr>
            <p:spPr bwMode="auto">
              <a:xfrm rot="-5400000">
                <a:off x="3120" y="20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26"/>
              <p:cNvSpPr>
                <a:spLocks noChangeShapeType="1"/>
              </p:cNvSpPr>
              <p:nvPr/>
            </p:nvSpPr>
            <p:spPr bwMode="auto">
              <a:xfrm rot="-5400000">
                <a:off x="3120" y="1797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3" name="AutoShape 27"/>
          <p:cNvSpPr>
            <a:spLocks noChangeArrowheads="1"/>
          </p:cNvSpPr>
          <p:nvPr/>
        </p:nvSpPr>
        <p:spPr bwMode="auto">
          <a:xfrm>
            <a:off x="3759200" y="3829050"/>
            <a:ext cx="965200" cy="438150"/>
          </a:xfrm>
          <a:prstGeom prst="parallelogram">
            <a:avLst>
              <a:gd name="adj" fmla="val 550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894138" y="3130550"/>
            <a:ext cx="601662" cy="908050"/>
            <a:chOff x="1056" y="576"/>
            <a:chExt cx="449" cy="696"/>
          </a:xfrm>
        </p:grpSpPr>
        <p:sp>
          <p:nvSpPr>
            <p:cNvPr id="4106" name="Litebulb"/>
            <p:cNvSpPr>
              <a:spLocks noEditPoints="1" noChangeArrowheads="1"/>
            </p:cNvSpPr>
            <p:nvPr/>
          </p:nvSpPr>
          <p:spPr bwMode="auto">
            <a:xfrm>
              <a:off x="1056" y="576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056" y="576"/>
              <a:ext cx="449" cy="696"/>
              <a:chOff x="1402" y="2202"/>
              <a:chExt cx="449" cy="696"/>
            </a:xfrm>
          </p:grpSpPr>
          <p:sp>
            <p:nvSpPr>
              <p:cNvPr id="4108" name="Litebulb"/>
              <p:cNvSpPr>
                <a:spLocks noEditPoints="1" noChangeArrowheads="1"/>
              </p:cNvSpPr>
              <p:nvPr/>
            </p:nvSpPr>
            <p:spPr bwMode="auto">
              <a:xfrm>
                <a:off x="1402" y="2202"/>
                <a:ext cx="449" cy="645"/>
              </a:xfrm>
              <a:custGeom>
                <a:avLst/>
                <a:gdLst>
                  <a:gd name="T0" fmla="*/ 225 w 21600"/>
                  <a:gd name="T1" fmla="*/ 0 h 21600"/>
                  <a:gd name="T2" fmla="*/ 449 w 21600"/>
                  <a:gd name="T3" fmla="*/ 232 h 21600"/>
                  <a:gd name="T4" fmla="*/ 0 w 21600"/>
                  <a:gd name="T5" fmla="*/ 232 h 21600"/>
                  <a:gd name="T6" fmla="*/ 225 w 21600"/>
                  <a:gd name="T7" fmla="*/ 6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60 w 21600"/>
                  <a:gd name="T13" fmla="*/ 2177 h 21600"/>
                  <a:gd name="T14" fmla="*/ 18281 w 21600"/>
                  <a:gd name="T15" fmla="*/ 92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Oval 32"/>
              <p:cNvSpPr>
                <a:spLocks noChangeArrowheads="1"/>
              </p:cNvSpPr>
              <p:nvPr/>
            </p:nvSpPr>
            <p:spPr bwMode="auto">
              <a:xfrm>
                <a:off x="1453" y="2774"/>
                <a:ext cx="350" cy="124"/>
              </a:xfrm>
              <a:prstGeom prst="ellipse">
                <a:avLst/>
              </a:prstGeom>
              <a:solidFill>
                <a:srgbClr val="0099FF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16199997" lon="0" rev="0"/>
                </a:camera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00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441" name="AutoShape 33"/>
              <p:cNvSpPr>
                <a:spLocks noChangeArrowheads="1"/>
              </p:cNvSpPr>
              <p:nvPr/>
            </p:nvSpPr>
            <p:spPr bwMode="auto">
              <a:xfrm rot="16200000">
                <a:off x="1541" y="2687"/>
                <a:ext cx="172" cy="16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23825" y="5410200"/>
            <a:ext cx="9020175" cy="120032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tóc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2320925"/>
            <a:ext cx="1447800" cy="2251075"/>
            <a:chOff x="2736" y="384"/>
            <a:chExt cx="2640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36" y="384"/>
              <a:ext cx="2640" cy="3648"/>
              <a:chOff x="2736" y="384"/>
              <a:chExt cx="2592" cy="3648"/>
            </a:xfrm>
          </p:grpSpPr>
          <p:sp>
            <p:nvSpPr>
              <p:cNvPr id="5173" name="Rectangle 4"/>
              <p:cNvSpPr>
                <a:spLocks noChangeArrowheads="1"/>
              </p:cNvSpPr>
              <p:nvPr/>
            </p:nvSpPr>
            <p:spPr bwMode="auto">
              <a:xfrm rot="5400000">
                <a:off x="2208" y="912"/>
                <a:ext cx="3648" cy="2592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74" name="Rectangle 5" descr="Dotted grid"/>
              <p:cNvSpPr>
                <a:spLocks noChangeArrowheads="1"/>
              </p:cNvSpPr>
              <p:nvPr/>
            </p:nvSpPr>
            <p:spPr bwMode="auto">
              <a:xfrm>
                <a:off x="2844" y="528"/>
                <a:ext cx="2352" cy="3408"/>
              </a:xfrm>
              <a:prstGeom prst="rect">
                <a:avLst/>
              </a:prstGeom>
              <a:pattFill prst="dotGrid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24" y="720"/>
              <a:ext cx="432" cy="1152"/>
              <a:chOff x="720" y="864"/>
              <a:chExt cx="432" cy="11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720" y="912"/>
                <a:ext cx="432" cy="1104"/>
                <a:chOff x="2112" y="768"/>
                <a:chExt cx="432" cy="1104"/>
              </a:xfrm>
            </p:grpSpPr>
            <p:sp>
              <p:nvSpPr>
                <p:cNvPr id="5171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1128"/>
                  <a:ext cx="1104" cy="384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EDF6F7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441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1752" y="1129"/>
                  <a:ext cx="1101" cy="382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DDDDDD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17088" dir="19163922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5170" name="Line 10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264" y="720"/>
              <a:ext cx="432" cy="1152"/>
              <a:chOff x="720" y="864"/>
              <a:chExt cx="432" cy="115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20" y="912"/>
                <a:ext cx="432" cy="1104"/>
                <a:chOff x="2112" y="768"/>
                <a:chExt cx="432" cy="1104"/>
              </a:xfrm>
            </p:grpSpPr>
            <p:sp>
              <p:nvSpPr>
                <p:cNvPr id="5167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1128"/>
                  <a:ext cx="1104" cy="384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EDF6F7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446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1753" y="1128"/>
                  <a:ext cx="1101" cy="385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DDDDDD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17088" dir="19163922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5166" name="Line 15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928" y="2496"/>
              <a:ext cx="720" cy="960"/>
              <a:chOff x="1968" y="2400"/>
              <a:chExt cx="720" cy="960"/>
            </a:xfrm>
          </p:grpSpPr>
          <p:sp>
            <p:nvSpPr>
              <p:cNvPr id="5159" name="AutoShape 17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60" name="Rectangle 18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19"/>
              <p:cNvSpPr>
                <a:spLocks noChangeArrowheads="1"/>
              </p:cNvSpPr>
              <p:nvPr/>
            </p:nvSpPr>
            <p:spPr bwMode="auto">
              <a:xfrm>
                <a:off x="2196" y="2592"/>
                <a:ext cx="240" cy="624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20"/>
              <p:cNvSpPr>
                <a:spLocks noChangeArrowheads="1"/>
              </p:cNvSpPr>
              <p:nvPr/>
            </p:nvSpPr>
            <p:spPr bwMode="auto">
              <a:xfrm>
                <a:off x="2220" y="26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4A6264"/>
                  </a:gs>
                  <a:gs pos="50000">
                    <a:srgbClr val="A0D4D8"/>
                  </a:gs>
                  <a:gs pos="100000">
                    <a:srgbClr val="4A6264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63" name="AutoShape 21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96"/>
              </a:xfrm>
              <a:custGeom>
                <a:avLst/>
                <a:gdLst>
                  <a:gd name="T0" fmla="*/ 48 w 21600"/>
                  <a:gd name="T1" fmla="*/ 0 h 21600"/>
                  <a:gd name="T2" fmla="*/ 14 w 21600"/>
                  <a:gd name="T3" fmla="*/ 14 h 21600"/>
                  <a:gd name="T4" fmla="*/ 0 w 21600"/>
                  <a:gd name="T5" fmla="*/ 48 h 21600"/>
                  <a:gd name="T6" fmla="*/ 14 w 21600"/>
                  <a:gd name="T7" fmla="*/ 82 h 21600"/>
                  <a:gd name="T8" fmla="*/ 48 w 21600"/>
                  <a:gd name="T9" fmla="*/ 96 h 21600"/>
                  <a:gd name="T10" fmla="*/ 82 w 21600"/>
                  <a:gd name="T11" fmla="*/ 82 h 21600"/>
                  <a:gd name="T12" fmla="*/ 96 w 21600"/>
                  <a:gd name="T13" fmla="*/ 48 h 21600"/>
                  <a:gd name="T14" fmla="*/ 82 w 21600"/>
                  <a:gd name="T15" fmla="*/ 1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AutoShape 22"/>
              <p:cNvSpPr>
                <a:spLocks noChangeArrowheads="1"/>
              </p:cNvSpPr>
              <p:nvPr/>
            </p:nvSpPr>
            <p:spPr bwMode="auto">
              <a:xfrm>
                <a:off x="2532" y="2844"/>
                <a:ext cx="96" cy="96"/>
              </a:xfrm>
              <a:custGeom>
                <a:avLst/>
                <a:gdLst>
                  <a:gd name="T0" fmla="*/ 48 w 21600"/>
                  <a:gd name="T1" fmla="*/ 0 h 21600"/>
                  <a:gd name="T2" fmla="*/ 14 w 21600"/>
                  <a:gd name="T3" fmla="*/ 14 h 21600"/>
                  <a:gd name="T4" fmla="*/ 0 w 21600"/>
                  <a:gd name="T5" fmla="*/ 48 h 21600"/>
                  <a:gd name="T6" fmla="*/ 14 w 21600"/>
                  <a:gd name="T7" fmla="*/ 82 h 21600"/>
                  <a:gd name="T8" fmla="*/ 48 w 21600"/>
                  <a:gd name="T9" fmla="*/ 96 h 21600"/>
                  <a:gd name="T10" fmla="*/ 82 w 21600"/>
                  <a:gd name="T11" fmla="*/ 82 h 21600"/>
                  <a:gd name="T12" fmla="*/ 96 w 21600"/>
                  <a:gd name="T13" fmla="*/ 48 h 21600"/>
                  <a:gd name="T14" fmla="*/ 82 w 21600"/>
                  <a:gd name="T15" fmla="*/ 1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840" y="2112"/>
              <a:ext cx="1152" cy="1632"/>
              <a:chOff x="2880" y="2160"/>
              <a:chExt cx="1152" cy="1632"/>
            </a:xfrm>
          </p:grpSpPr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2880" y="2160"/>
                <a:ext cx="1152" cy="1632"/>
                <a:chOff x="4416" y="1920"/>
                <a:chExt cx="1152" cy="1632"/>
              </a:xfrm>
            </p:grpSpPr>
            <p:sp>
              <p:nvSpPr>
                <p:cNvPr id="5151" name="AutoShape 25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2" name="AutoShape 26"/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AutoShape 27"/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AutoShape 28"/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AutoShape 29"/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AutoShape 30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AutoShape 32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50" name="AutoShape 33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192" cy="192"/>
              </a:xfrm>
              <a:custGeom>
                <a:avLst/>
                <a:gdLst>
                  <a:gd name="T0" fmla="*/ 96 w 21600"/>
                  <a:gd name="T1" fmla="*/ 0 h 21600"/>
                  <a:gd name="T2" fmla="*/ 28 w 21600"/>
                  <a:gd name="T3" fmla="*/ 28 h 21600"/>
                  <a:gd name="T4" fmla="*/ 0 w 21600"/>
                  <a:gd name="T5" fmla="*/ 96 h 21600"/>
                  <a:gd name="T6" fmla="*/ 28 w 21600"/>
                  <a:gd name="T7" fmla="*/ 164 h 21600"/>
                  <a:gd name="T8" fmla="*/ 96 w 21600"/>
                  <a:gd name="T9" fmla="*/ 192 h 21600"/>
                  <a:gd name="T10" fmla="*/ 164 w 21600"/>
                  <a:gd name="T11" fmla="*/ 164 h 21600"/>
                  <a:gd name="T12" fmla="*/ 192 w 21600"/>
                  <a:gd name="T13" fmla="*/ 96 h 21600"/>
                  <a:gd name="T14" fmla="*/ 164 w 21600"/>
                  <a:gd name="T15" fmla="*/ 2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8" name="Text Box 34"/>
            <p:cNvSpPr txBox="1">
              <a:spLocks noChangeArrowheads="1"/>
            </p:cNvSpPr>
            <p:nvPr/>
          </p:nvSpPr>
          <p:spPr bwMode="auto">
            <a:xfrm>
              <a:off x="3124" y="2447"/>
              <a:ext cx="1103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bg2"/>
                  </a:solidFill>
                  <a:latin typeface=".TMC-Ong Do"/>
                  <a:sym typeface="Wingdings 2" pitchFamily="18" charset="2"/>
                </a:rPr>
                <a:t>Vina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7467600" y="2362200"/>
            <a:ext cx="1066800" cy="1219200"/>
            <a:chOff x="3600" y="1004"/>
            <a:chExt cx="960" cy="1252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 rot="771288">
              <a:off x="3600" y="1008"/>
              <a:ext cx="126" cy="1248"/>
              <a:chOff x="3120" y="2352"/>
              <a:chExt cx="144" cy="912"/>
            </a:xfrm>
          </p:grpSpPr>
          <p:sp>
            <p:nvSpPr>
              <p:cNvPr id="5140" name="AutoShape 37"/>
              <p:cNvSpPr>
                <a:spLocks noChangeArrowheads="1"/>
              </p:cNvSpPr>
              <p:nvPr/>
            </p:nvSpPr>
            <p:spPr bwMode="auto">
              <a:xfrm flipH="1">
                <a:off x="3120" y="2352"/>
                <a:ext cx="144" cy="576"/>
              </a:xfrm>
              <a:custGeom>
                <a:avLst/>
                <a:gdLst>
                  <a:gd name="T0" fmla="*/ 126 w 21600"/>
                  <a:gd name="T1" fmla="*/ 288 h 21600"/>
                  <a:gd name="T2" fmla="*/ 72 w 21600"/>
                  <a:gd name="T3" fmla="*/ 576 h 21600"/>
                  <a:gd name="T4" fmla="*/ 18 w 21600"/>
                  <a:gd name="T5" fmla="*/ 288 h 21600"/>
                  <a:gd name="T6" fmla="*/ 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38"/>
              <p:cNvSpPr>
                <a:spLocks noChangeArrowheads="1"/>
              </p:cNvSpPr>
              <p:nvPr/>
            </p:nvSpPr>
            <p:spPr bwMode="auto">
              <a:xfrm>
                <a:off x="3146" y="2544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39"/>
              <p:cNvSpPr>
                <a:spLocks noChangeArrowheads="1"/>
              </p:cNvSpPr>
              <p:nvPr/>
            </p:nvSpPr>
            <p:spPr bwMode="auto">
              <a:xfrm flipH="1">
                <a:off x="3168" y="2928"/>
                <a:ext cx="48" cy="336"/>
              </a:xfrm>
              <a:prstGeom prst="can">
                <a:avLst>
                  <a:gd name="adj" fmla="val 447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 rot="520189">
              <a:off x="3646" y="1004"/>
              <a:ext cx="914" cy="673"/>
              <a:chOff x="2952" y="1398"/>
              <a:chExt cx="696" cy="570"/>
            </a:xfrm>
          </p:grpSpPr>
          <p:sp>
            <p:nvSpPr>
              <p:cNvPr id="5129" name="Freeform 41"/>
              <p:cNvSpPr>
                <a:spLocks/>
              </p:cNvSpPr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10"/>
                  <a:gd name="T148" fmla="*/ 0 h 505"/>
                  <a:gd name="T149" fmla="*/ 610 w 610"/>
                  <a:gd name="T150" fmla="*/ 505 h 5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42"/>
              <p:cNvSpPr>
                <a:spLocks/>
              </p:cNvSpPr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  <a:gd name="T9" fmla="*/ 0 w 106"/>
                  <a:gd name="T10" fmla="*/ 0 h 58"/>
                  <a:gd name="T11" fmla="*/ 106 w 106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43"/>
              <p:cNvSpPr>
                <a:spLocks/>
              </p:cNvSpPr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23 w 70"/>
                  <a:gd name="T1" fmla="*/ 0 h 169"/>
                  <a:gd name="T2" fmla="*/ 53 w 70"/>
                  <a:gd name="T3" fmla="*/ 52 h 169"/>
                  <a:gd name="T4" fmla="*/ 69 w 70"/>
                  <a:gd name="T5" fmla="*/ 83 h 169"/>
                  <a:gd name="T6" fmla="*/ 70 w 70"/>
                  <a:gd name="T7" fmla="*/ 113 h 169"/>
                  <a:gd name="T8" fmla="*/ 58 w 70"/>
                  <a:gd name="T9" fmla="*/ 140 h 169"/>
                  <a:gd name="T10" fmla="*/ 27 w 70"/>
                  <a:gd name="T11" fmla="*/ 158 h 169"/>
                  <a:gd name="T12" fmla="*/ 0 w 70"/>
                  <a:gd name="T13" fmla="*/ 169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169"/>
                  <a:gd name="T23" fmla="*/ 70 w 70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44"/>
              <p:cNvSpPr>
                <a:spLocks/>
              </p:cNvSpPr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7"/>
                  <a:gd name="T11" fmla="*/ 6 w 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45"/>
              <p:cNvSpPr>
                <a:spLocks/>
              </p:cNvSpPr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5138" name="Freeform 47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9" name="Oval 48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35" name="Freeform 49"/>
              <p:cNvSpPr>
                <a:spLocks/>
              </p:cNvSpPr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55 w 55"/>
                  <a:gd name="T1" fmla="*/ 33 h 33"/>
                  <a:gd name="T2" fmla="*/ 26 w 55"/>
                  <a:gd name="T3" fmla="*/ 22 h 33"/>
                  <a:gd name="T4" fmla="*/ 7 w 55"/>
                  <a:gd name="T5" fmla="*/ 8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33"/>
                  <a:gd name="T14" fmla="*/ 55 w 5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50"/>
              <p:cNvSpPr>
                <a:spLocks/>
              </p:cNvSpPr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7 w 53"/>
                  <a:gd name="T3" fmla="*/ 8 h 34"/>
                  <a:gd name="T4" fmla="*/ 53 w 53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34"/>
                  <a:gd name="T11" fmla="*/ 53 w 53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51"/>
              <p:cNvSpPr>
                <a:spLocks/>
              </p:cNvSpPr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"/>
                  <a:gd name="T17" fmla="*/ 40 w 4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84" name="Rectangle 52"/>
          <p:cNvSpPr>
            <a:spLocks noChangeArrowheads="1"/>
          </p:cNvSpPr>
          <p:nvPr/>
        </p:nvSpPr>
        <p:spPr bwMode="auto">
          <a:xfrm rot="771288">
            <a:off x="7543800" y="2624138"/>
            <a:ext cx="104775" cy="195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0" y="5795963"/>
            <a:ext cx="8915400" cy="64633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sáng:Tác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5126" name="Text Box 60"/>
          <p:cNvSpPr txBox="1">
            <a:spLocks noChangeArrowheads="1"/>
          </p:cNvSpPr>
          <p:nvPr/>
        </p:nvSpPr>
        <p:spPr bwMode="auto">
          <a:xfrm>
            <a:off x="762000" y="10668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Thí nghiệm như hình 35.1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0.00509 C 0.06059 0.0044 0.0651 0.00301 0.04566 0.00116 C 0.02604 -0.00046 -0.01406 -0.01041 -0.06076 -0.00625 C -0.10747 -0.00162 -0.18733 0.0132 -0.23264 0.02871 C -0.27778 0.04422 -0.30451 0.06505 -0.33108 0.08611 " pathEditMode="relative" rAng="-243077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2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0.01458 C 0.04774 0.01343 0.0526 0.01227 0.03351 0.00625 C 0.01493 0.00116 -0.02309 -0.01898 -0.06788 -0.01898 C -0.11233 -0.01898 -0.1901 -0.00833 -0.23403 0.00856 C -0.27795 0.02523 -0.30469 0.05301 -0.33073 0.08102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4" grpId="0" animBg="1"/>
      <p:bldP spid="18485" grpId="0" animBg="1"/>
      <p:bldP spid="184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486400" y="2971800"/>
            <a:ext cx="30480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943600" y="2800350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7620000" y="2620963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0" y="20574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K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315200" y="2771775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 rot="10800000">
            <a:off x="6705600" y="2133600"/>
            <a:ext cx="838200" cy="533400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7620000" y="26209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8077200" y="26209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-155071">
            <a:off x="7086600" y="2209800"/>
            <a:ext cx="1066800" cy="914400"/>
            <a:chOff x="1218" y="2010"/>
            <a:chExt cx="432" cy="432"/>
          </a:xfrm>
        </p:grpSpPr>
        <p:sp>
          <p:nvSpPr>
            <p:cNvPr id="6179" name="Line 11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Oval 12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5" name="AutoShape 13"/>
          <p:cNvSpPr>
            <a:spLocks noChangeArrowheads="1"/>
          </p:cNvSpPr>
          <p:nvPr/>
        </p:nvSpPr>
        <p:spPr bwMode="auto">
          <a:xfrm>
            <a:off x="7467600" y="25908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7497763" y="259080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7" name="Picture 15" descr="cuondaykhongloi"/>
          <p:cNvPicPr>
            <a:picLocks noChangeAspect="1" noChangeArrowheads="1"/>
          </p:cNvPicPr>
          <p:nvPr/>
        </p:nvPicPr>
        <p:blipFill>
          <a:blip r:embed="rId3"/>
          <a:srcRect l="14818" t="28242" r="4111" b="23222"/>
          <a:stretch>
            <a:fillRect/>
          </a:stretch>
        </p:blipFill>
        <p:spPr bwMode="auto">
          <a:xfrm rot="5345090" flipV="1">
            <a:off x="3999707" y="2697956"/>
            <a:ext cx="1528762" cy="10001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6158" name="Oval 16"/>
          <p:cNvSpPr>
            <a:spLocks noChangeArrowheads="1"/>
          </p:cNvSpPr>
          <p:nvPr/>
        </p:nvSpPr>
        <p:spPr bwMode="auto">
          <a:xfrm rot="5400000">
            <a:off x="5105400" y="3733800"/>
            <a:ext cx="76200" cy="76200"/>
          </a:xfrm>
          <a:prstGeom prst="ellipse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7"/>
          <p:cNvSpPr>
            <a:spLocks noChangeArrowheads="1"/>
          </p:cNvSpPr>
          <p:nvPr/>
        </p:nvSpPr>
        <p:spPr bwMode="auto">
          <a:xfrm rot="5400000">
            <a:off x="5105400" y="2552700"/>
            <a:ext cx="76200" cy="76200"/>
          </a:xfrm>
          <a:prstGeom prst="ellipse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Freeform 18"/>
          <p:cNvSpPr>
            <a:spLocks/>
          </p:cNvSpPr>
          <p:nvPr/>
        </p:nvSpPr>
        <p:spPr bwMode="auto">
          <a:xfrm>
            <a:off x="5181600" y="2425700"/>
            <a:ext cx="1143000" cy="317500"/>
          </a:xfrm>
          <a:custGeom>
            <a:avLst/>
            <a:gdLst>
              <a:gd name="T0" fmla="*/ 0 w 960"/>
              <a:gd name="T1" fmla="*/ 104 h 248"/>
              <a:gd name="T2" fmla="*/ 144 w 960"/>
              <a:gd name="T3" fmla="*/ 8 h 248"/>
              <a:gd name="T4" fmla="*/ 528 w 960"/>
              <a:gd name="T5" fmla="*/ 56 h 248"/>
              <a:gd name="T6" fmla="*/ 960 w 960"/>
              <a:gd name="T7" fmla="*/ 248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248"/>
              <a:gd name="T14" fmla="*/ 960 w 96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248">
                <a:moveTo>
                  <a:pt x="0" y="104"/>
                </a:moveTo>
                <a:cubicBezTo>
                  <a:pt x="28" y="60"/>
                  <a:pt x="56" y="16"/>
                  <a:pt x="144" y="8"/>
                </a:cubicBezTo>
                <a:cubicBezTo>
                  <a:pt x="232" y="0"/>
                  <a:pt x="392" y="16"/>
                  <a:pt x="528" y="56"/>
                </a:cubicBezTo>
                <a:cubicBezTo>
                  <a:pt x="664" y="96"/>
                  <a:pt x="888" y="224"/>
                  <a:pt x="96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Freeform 19"/>
          <p:cNvSpPr>
            <a:spLocks/>
          </p:cNvSpPr>
          <p:nvPr/>
        </p:nvSpPr>
        <p:spPr bwMode="auto">
          <a:xfrm>
            <a:off x="5105400" y="2590800"/>
            <a:ext cx="4038600" cy="1219200"/>
          </a:xfrm>
          <a:custGeom>
            <a:avLst/>
            <a:gdLst>
              <a:gd name="T0" fmla="*/ 2256 w 3024"/>
              <a:gd name="T1" fmla="*/ 0 h 816"/>
              <a:gd name="T2" fmla="*/ 2369 w 3024"/>
              <a:gd name="T3" fmla="*/ 172 h 816"/>
              <a:gd name="T4" fmla="*/ 2784 w 3024"/>
              <a:gd name="T5" fmla="*/ 45 h 816"/>
              <a:gd name="T6" fmla="*/ 2932 w 3024"/>
              <a:gd name="T7" fmla="*/ 123 h 816"/>
              <a:gd name="T8" fmla="*/ 2919 w 3024"/>
              <a:gd name="T9" fmla="*/ 545 h 816"/>
              <a:gd name="T10" fmla="*/ 2304 w 3024"/>
              <a:gd name="T11" fmla="*/ 712 h 816"/>
              <a:gd name="T12" fmla="*/ 1008 w 3024"/>
              <a:gd name="T13" fmla="*/ 801 h 816"/>
              <a:gd name="T14" fmla="*/ 0 w 3024"/>
              <a:gd name="T15" fmla="*/ 801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24"/>
              <a:gd name="T25" fmla="*/ 0 h 816"/>
              <a:gd name="T26" fmla="*/ 3024 w 3024"/>
              <a:gd name="T27" fmla="*/ 816 h 8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24" h="816">
                <a:moveTo>
                  <a:pt x="2256" y="0"/>
                </a:moveTo>
                <a:cubicBezTo>
                  <a:pt x="2275" y="29"/>
                  <a:pt x="2281" y="164"/>
                  <a:pt x="2369" y="172"/>
                </a:cubicBezTo>
                <a:cubicBezTo>
                  <a:pt x="2457" y="179"/>
                  <a:pt x="2690" y="53"/>
                  <a:pt x="2784" y="45"/>
                </a:cubicBezTo>
                <a:cubicBezTo>
                  <a:pt x="2878" y="36"/>
                  <a:pt x="2910" y="40"/>
                  <a:pt x="2932" y="123"/>
                </a:cubicBezTo>
                <a:cubicBezTo>
                  <a:pt x="2954" y="206"/>
                  <a:pt x="3024" y="447"/>
                  <a:pt x="2919" y="545"/>
                </a:cubicBezTo>
                <a:cubicBezTo>
                  <a:pt x="2814" y="643"/>
                  <a:pt x="2622" y="669"/>
                  <a:pt x="2304" y="712"/>
                </a:cubicBezTo>
                <a:cubicBezTo>
                  <a:pt x="1986" y="755"/>
                  <a:pt x="1392" y="786"/>
                  <a:pt x="1008" y="801"/>
                </a:cubicBezTo>
                <a:cubicBezTo>
                  <a:pt x="624" y="816"/>
                  <a:pt x="312" y="809"/>
                  <a:pt x="0" y="8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4772" name="Picture 20" descr="kimgam2007"/>
          <p:cNvPicPr>
            <a:picLocks noChangeAspect="1" noChangeArrowheads="1"/>
          </p:cNvPicPr>
          <p:nvPr/>
        </p:nvPicPr>
        <p:blipFill>
          <a:blip r:embed="rId4"/>
          <a:srcRect l="15506" t="37708" r="6219" b="39757"/>
          <a:stretch>
            <a:fillRect/>
          </a:stretch>
        </p:blipFill>
        <p:spPr bwMode="auto">
          <a:xfrm>
            <a:off x="4114800" y="6096000"/>
            <a:ext cx="1382713" cy="354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3" name="Picture 21" descr="kimgam2007"/>
          <p:cNvPicPr>
            <a:picLocks noChangeAspect="1" noChangeArrowheads="1"/>
          </p:cNvPicPr>
          <p:nvPr/>
        </p:nvPicPr>
        <p:blipFill>
          <a:blip r:embed="rId5"/>
          <a:srcRect l="15506" t="37708" r="6219" b="39757"/>
          <a:stretch>
            <a:fillRect/>
          </a:stretch>
        </p:blipFill>
        <p:spPr bwMode="auto">
          <a:xfrm>
            <a:off x="3657600" y="5867400"/>
            <a:ext cx="1101725" cy="28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4" name="Picture 22" descr="kimgam2007"/>
          <p:cNvPicPr>
            <a:picLocks noChangeAspect="1" noChangeArrowheads="1"/>
          </p:cNvPicPr>
          <p:nvPr/>
        </p:nvPicPr>
        <p:blipFill>
          <a:blip r:embed="rId6"/>
          <a:srcRect l="37708" t="6219" r="39757" b="15506"/>
          <a:stretch>
            <a:fillRect/>
          </a:stretch>
        </p:blipFill>
        <p:spPr bwMode="auto">
          <a:xfrm rot="4999532">
            <a:off x="4035425" y="5718175"/>
            <a:ext cx="31115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5" name="Picture 23" descr="kimgam2007"/>
          <p:cNvPicPr>
            <a:picLocks noChangeAspect="1" noChangeArrowheads="1"/>
          </p:cNvPicPr>
          <p:nvPr/>
        </p:nvPicPr>
        <p:blipFill>
          <a:blip r:embed="rId7"/>
          <a:srcRect l="15506" t="37708" r="6219" b="39757"/>
          <a:stretch>
            <a:fillRect/>
          </a:stretch>
        </p:blipFill>
        <p:spPr bwMode="auto">
          <a:xfrm>
            <a:off x="4495800" y="5715000"/>
            <a:ext cx="1201738" cy="306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6" name="Picture 24" descr="kimgam2007"/>
          <p:cNvPicPr>
            <a:picLocks noChangeAspect="1" noChangeArrowheads="1"/>
          </p:cNvPicPr>
          <p:nvPr/>
        </p:nvPicPr>
        <p:blipFill>
          <a:blip r:embed="rId7"/>
          <a:srcRect l="15506" t="37708" r="6219" b="39757"/>
          <a:stretch>
            <a:fillRect/>
          </a:stretch>
        </p:blipFill>
        <p:spPr bwMode="auto">
          <a:xfrm>
            <a:off x="4406900" y="6284913"/>
            <a:ext cx="1201738" cy="306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7" name="Picture 25" descr="kimgam2007"/>
          <p:cNvPicPr>
            <a:picLocks noChangeAspect="1" noChangeArrowheads="1"/>
          </p:cNvPicPr>
          <p:nvPr/>
        </p:nvPicPr>
        <p:blipFill>
          <a:blip r:embed="rId6"/>
          <a:srcRect l="37708" t="6219" r="39757" b="15506"/>
          <a:stretch>
            <a:fillRect/>
          </a:stretch>
        </p:blipFill>
        <p:spPr bwMode="auto">
          <a:xfrm rot="4758263">
            <a:off x="5102225" y="5718175"/>
            <a:ext cx="31115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0" y="5638800"/>
            <a:ext cx="3505200" cy="955675"/>
          </a:xfrm>
          <a:prstGeom prst="rect">
            <a:avLst/>
          </a:prstGeom>
          <a:solidFill>
            <a:srgbClr val="FFCC9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9" name="AutoShape 27"/>
          <p:cNvSpPr>
            <a:spLocks noChangeArrowheads="1"/>
          </p:cNvSpPr>
          <p:nvPr/>
        </p:nvSpPr>
        <p:spPr bwMode="auto">
          <a:xfrm>
            <a:off x="6019800" y="2514600"/>
            <a:ext cx="533400" cy="304800"/>
          </a:xfrm>
          <a:prstGeom prst="roundRect">
            <a:avLst>
              <a:gd name="adj" fmla="val 16667"/>
            </a:avLst>
          </a:prstGeom>
          <a:solidFill>
            <a:srgbClr val="F6EEBC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6EEB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70" name="Text Box 28"/>
          <p:cNvSpPr txBox="1">
            <a:spLocks noChangeArrowheads="1"/>
          </p:cNvSpPr>
          <p:nvPr/>
        </p:nvSpPr>
        <p:spPr bwMode="auto">
          <a:xfrm>
            <a:off x="6096000" y="2514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AC</a:t>
            </a:r>
          </a:p>
        </p:txBody>
      </p:sp>
      <p:sp>
        <p:nvSpPr>
          <p:cNvPr id="6171" name="AutoShape 29"/>
          <p:cNvSpPr>
            <a:spLocks noChangeArrowheads="1"/>
          </p:cNvSpPr>
          <p:nvPr/>
        </p:nvSpPr>
        <p:spPr bwMode="auto">
          <a:xfrm>
            <a:off x="6705600" y="25908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31"/>
          <p:cNvSpPr>
            <a:spLocks noChangeArrowheads="1"/>
          </p:cNvSpPr>
          <p:nvPr/>
        </p:nvSpPr>
        <p:spPr bwMode="auto">
          <a:xfrm>
            <a:off x="4510088" y="2241550"/>
            <a:ext cx="152400" cy="273050"/>
          </a:xfrm>
          <a:prstGeom prst="flowChartMagneticDisk">
            <a:avLst/>
          </a:prstGeom>
          <a:solidFill>
            <a:srgbClr val="969696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 rot="5400000">
            <a:off x="3300412" y="2144713"/>
            <a:ext cx="53975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4" name="AutoShape 33"/>
          <p:cNvSpPr>
            <a:spLocks noChangeArrowheads="1"/>
          </p:cNvSpPr>
          <p:nvPr/>
        </p:nvSpPr>
        <p:spPr bwMode="auto">
          <a:xfrm>
            <a:off x="3048000" y="4892675"/>
            <a:ext cx="1219200" cy="436563"/>
          </a:xfrm>
          <a:prstGeom prst="parallelogram">
            <a:avLst>
              <a:gd name="adj" fmla="val 82683"/>
            </a:avLst>
          </a:prstGeom>
          <a:solidFill>
            <a:srgbClr val="C0C0C0"/>
          </a:solidFill>
          <a:ln w="571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3594100" y="2362200"/>
            <a:ext cx="93663" cy="28241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 rot="16200000" flipV="1">
            <a:off x="4265612" y="1751013"/>
            <a:ext cx="79375" cy="1295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7" name="Oval 36"/>
          <p:cNvSpPr>
            <a:spLocks noChangeArrowheads="1"/>
          </p:cNvSpPr>
          <p:nvPr/>
        </p:nvSpPr>
        <p:spPr bwMode="auto">
          <a:xfrm rot="19771318" flipV="1">
            <a:off x="4505325" y="2230438"/>
            <a:ext cx="228600" cy="55562"/>
          </a:xfrm>
          <a:prstGeom prst="ellipse">
            <a:avLst/>
          </a:prstGeom>
          <a:solidFill>
            <a:srgbClr val="969696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Text Box 40"/>
          <p:cNvSpPr txBox="1">
            <a:spLocks noChangeArrowheads="1"/>
          </p:cNvSpPr>
          <p:nvPr/>
        </p:nvSpPr>
        <p:spPr bwMode="auto">
          <a:xfrm>
            <a:off x="457200" y="10668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Thí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</a:rPr>
              <a:t> 35.1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1 L -0.04896 -0.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3334 -0.26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3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5 -0.2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885 -0.22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1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3924 -0.294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8333 -0.26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8" grpId="0" animBg="1"/>
      <p:bldP spid="747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28600" y="1524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891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8600" y="37338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52400" y="54102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ĐIỆN XOAY CHIỀU CÓ CÁC TÁC DỤNG NHIỆT, TÁC DỤNG QUANG, TÁC DỤNG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 descr="50%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371600"/>
            <a:ext cx="5943600" cy="5486400"/>
          </a:xfrm>
          <a:pattFill prst="pct50">
            <a:fgClr>
              <a:srgbClr val="FFFF99"/>
            </a:fgClr>
            <a:bgClr>
              <a:schemeClr val="bg1"/>
            </a:bgClr>
          </a:pattFill>
          <a:ln w="76200" cmpd="tri">
            <a:solidFill>
              <a:schemeClr val="hlink"/>
            </a:solidFill>
          </a:ln>
        </p:spPr>
        <p:txBody>
          <a:bodyPr/>
          <a:lstStyle/>
          <a:p>
            <a:pPr marL="533400" indent="-533400" algn="ctr" eaLnBrk="1" hangingPunct="1">
              <a:buFontTx/>
              <a:buAutoNum type="arabicPeriod"/>
            </a:pPr>
            <a:r>
              <a:rPr lang="en-US" sz="2000" smtClean="0">
                <a:latin typeface="Times New Roman" pitchFamily="18" charset="0"/>
              </a:rPr>
              <a:t>Vậy dòng điện xoay chiều có tác dụng gì ?</a:t>
            </a:r>
          </a:p>
        </p:txBody>
      </p:sp>
      <p:sp>
        <p:nvSpPr>
          <p:cNvPr id="8195" name="Rectangle 5" descr="50%"/>
          <p:cNvSpPr>
            <a:spLocks noChangeArrowheads="1"/>
          </p:cNvSpPr>
          <p:nvPr/>
        </p:nvSpPr>
        <p:spPr bwMode="auto">
          <a:xfrm>
            <a:off x="0" y="0"/>
            <a:ext cx="9144000" cy="6781800"/>
          </a:xfrm>
          <a:prstGeom prst="rect">
            <a:avLst/>
          </a:prstGeom>
          <a:pattFill prst="pct50">
            <a:fgClr>
              <a:srgbClr val="FFFF99"/>
            </a:fgClr>
            <a:bgClr>
              <a:schemeClr val="bg1"/>
            </a:bgClr>
          </a:patt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8229600" cy="1200329"/>
          </a:xfrm>
          <a:prstGeom prst="rect">
            <a:avLst/>
          </a:prstGeom>
          <a:solidFill>
            <a:srgbClr val="CCE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? 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0" y="2514600"/>
            <a:ext cx="8991600" cy="2862322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còn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thường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hiệu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 220v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nên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mạnh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gây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nguy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hiểm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chết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đặc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mạng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hoạt</a:t>
            </a:r>
            <a:endParaRPr lang="en-US" sz="3600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75787" name="Picture 11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0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1630</Words>
  <Application>Microsoft Office PowerPoint</Application>
  <PresentationFormat>On-screen Show (4:3)</PresentationFormat>
  <Paragraphs>367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.TMC-Ong Do</vt:lpstr>
      <vt:lpstr>.VnTime</vt:lpstr>
      <vt:lpstr>Arial</vt:lpstr>
      <vt:lpstr>Calibri</vt:lpstr>
      <vt:lpstr>Tahoma</vt:lpstr>
      <vt:lpstr>Times New Roman</vt:lpstr>
      <vt:lpstr>VNI-Avo</vt:lpstr>
      <vt:lpstr>Wide Latin</vt:lpstr>
      <vt:lpstr>Wingdings 2</vt:lpstr>
      <vt:lpstr>Office Theme</vt:lpstr>
      <vt:lpstr>Clip</vt:lpstr>
      <vt:lpstr>PowerPoint Presentation</vt:lpstr>
      <vt:lpstr>PowerPoint Presentation</vt:lpstr>
      <vt:lpstr> Bài 35. TÁC DỤNG CỦA DÒNG ĐIỆN XOAY CHIỀU. ĐO CƯỜNG ĐỘ DÒNG ĐIỆN VÀ HIỆU ĐIỆN THẾ XOAY CHIỀU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Finelaptop.vn</cp:lastModifiedBy>
  <cp:revision>29</cp:revision>
  <dcterms:created xsi:type="dcterms:W3CDTF">2020-12-23T02:30:43Z</dcterms:created>
  <dcterms:modified xsi:type="dcterms:W3CDTF">2022-02-13T02:14:56Z</dcterms:modified>
</cp:coreProperties>
</file>